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93B18-9E96-4205-9F63-8408EFBAE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6B0D55-26E1-47A8-90E7-225848D9B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E6FD2-B88C-4061-8FA2-D6A24EBA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88EA-521B-401F-866B-9417E070515E}" type="datetimeFigureOut">
              <a:rPr lang="de-CH" smtClean="0"/>
              <a:t>20.01.2019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E28D4A-3895-4537-A5C4-B56D280B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2B4DD0-EA32-4A3C-AB91-7F51A4BB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7E3-5FA2-4846-BC37-79C8AA8F7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185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90FC6-76C9-4C18-99DF-8A4960ED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B56AB0-D820-4DB8-89B1-29149EEBD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E11B0A-4E29-4FA3-BDCE-9114EB7C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88EA-521B-401F-866B-9417E070515E}" type="datetimeFigureOut">
              <a:rPr lang="de-CH" smtClean="0"/>
              <a:t>20.01.2019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0F0705-1F03-4EA0-BE3C-3EE6BE61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14CCA-27F0-442A-B4C7-4E495CE7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7E3-5FA2-4846-BC37-79C8AA8F7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89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C7BAA4-E293-4BB3-A8E2-6A68EB351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00CCB2-2B5A-4849-9379-BA8C9933B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6E1799-5F73-4FA3-80C5-4AA8CB5F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88EA-521B-401F-866B-9417E070515E}" type="datetimeFigureOut">
              <a:rPr lang="de-CH" smtClean="0"/>
              <a:t>20.01.2019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9B5BBC-AF05-4E9B-8FF6-01A672B9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B40711-B98A-47C2-BAE0-702BF17F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7E3-5FA2-4846-BC37-79C8AA8F7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590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DAE1B-1F91-4CD3-86C2-4F84954A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A3CB03-0A5A-46C2-93C7-2BB2AF407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0C6573-82EC-436B-8AD8-107940B5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88EA-521B-401F-866B-9417E070515E}" type="datetimeFigureOut">
              <a:rPr lang="de-CH" smtClean="0"/>
              <a:t>20.01.2019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689C47-0E4A-40A9-8D25-4E9C85C0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1552CC-9DE2-48E7-A94B-B8C653EE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7E3-5FA2-4846-BC37-79C8AA8F7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973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1BB81-488A-421E-A3B4-8FDC688B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E907CB-BFB4-4848-8586-2EA5E4CA5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63ABE4-6818-417E-8757-8ABB45D2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88EA-521B-401F-866B-9417E070515E}" type="datetimeFigureOut">
              <a:rPr lang="de-CH" smtClean="0"/>
              <a:t>20.01.2019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C33EDA-E43E-4ECF-944E-2E444E4D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191AE-0244-43CA-BBD0-2E9049CC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7E3-5FA2-4846-BC37-79C8AA8F7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198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048AB-0CCA-41C6-8653-7DA56743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EF615-B279-4B13-A8EB-BCC0E9F46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2685D7-5D20-415E-AEB8-860FE64C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960377-8C10-4908-8F84-EA5889A8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88EA-521B-401F-866B-9417E070515E}" type="datetimeFigureOut">
              <a:rPr lang="de-CH" smtClean="0"/>
              <a:t>20.01.2019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9D3403-462C-4820-9444-19D8716E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C09944-A55E-4979-B72B-9769A262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7E3-5FA2-4846-BC37-79C8AA8F7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672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ECE1E-516F-453B-A841-BD9299CD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560ECF-A4A0-4F45-97D8-ACB4EF3DB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91D219-D79D-4B2E-9540-0649D325D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37B107-E963-466A-9BD3-BD418C333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07FCE2-E250-406A-AE9A-53F043992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95FA0F-2D7C-4D93-945D-7CAA07E3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88EA-521B-401F-866B-9417E070515E}" type="datetimeFigureOut">
              <a:rPr lang="de-CH" smtClean="0"/>
              <a:t>20.01.2019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69AE5A0-5E77-4E66-99A2-30AF7E16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968B9C-0275-4E2D-AFBF-D1FB095D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7E3-5FA2-4846-BC37-79C8AA8F7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238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BDB64-3418-4432-A8F0-AD6244B2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2BC4F2-FEF2-4C96-BE8F-0348F2AA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88EA-521B-401F-866B-9417E070515E}" type="datetimeFigureOut">
              <a:rPr lang="de-CH" smtClean="0"/>
              <a:t>20.01.2019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FA629D-9DB9-49CE-B7D7-05355D27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0704B0-72E1-406A-8AFD-92CC7BC7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7E3-5FA2-4846-BC37-79C8AA8F7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250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5122092-FABD-4B0E-9CC3-1B81EFAF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88EA-521B-401F-866B-9417E070515E}" type="datetimeFigureOut">
              <a:rPr lang="de-CH" smtClean="0"/>
              <a:t>20.01.2019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472DAA-32DE-4BA3-8924-4DB73EC4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CB1F94-0CF9-407B-9877-03E8E4B1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7E3-5FA2-4846-BC37-79C8AA8F7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648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4489D-2053-4568-A9C3-23EC0E0E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B558C9-A3EC-43B2-80EA-C2BD56430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5FA5E0-3B42-4C13-A226-BB7103D2A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47F4E4-FF7B-4BEA-8638-E4FF164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88EA-521B-401F-866B-9417E070515E}" type="datetimeFigureOut">
              <a:rPr lang="de-CH" smtClean="0"/>
              <a:t>20.01.2019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CD7DCB-AF4A-4E6E-8CCF-25C7184B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3D5235-58EC-48B4-8768-E7BEB927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7E3-5FA2-4846-BC37-79C8AA8F7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403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378AE-4E7C-45E4-8C04-F0210B1C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E9A8398-9AF4-4CB9-89D5-B3BD5FE01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5FB10B-94A1-4BB7-9EFC-CE8C471AD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63111A-32C4-43C7-ABB8-CD8575595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88EA-521B-401F-866B-9417E070515E}" type="datetimeFigureOut">
              <a:rPr lang="de-CH" smtClean="0"/>
              <a:t>20.01.2019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CE5863-9B2C-44E6-956D-B6E4FDFC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DE86B-376C-4AEB-AAA2-F3D17065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17E3-5FA2-4846-BC37-79C8AA8F7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289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A1EFD6-353F-4DAD-B004-D137EB45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460184-C84A-434B-BF5B-A9313AAF5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7BD1A2-B27F-4A8C-93F0-4E39DD05B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788EA-521B-401F-866B-9417E070515E}" type="datetimeFigureOut">
              <a:rPr lang="de-CH" smtClean="0"/>
              <a:t>20.01.2019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770BEA-1AF9-4390-A224-5B0121ED1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770F69-38EC-4EA9-A482-D024149E6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17E3-5FA2-4846-BC37-79C8AA8F7A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773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CAC05E09-B627-4094-B2E4-958E2419C2F4}"/>
              </a:ext>
            </a:extLst>
          </p:cNvPr>
          <p:cNvSpPr/>
          <p:nvPr/>
        </p:nvSpPr>
        <p:spPr>
          <a:xfrm>
            <a:off x="393192" y="1344168"/>
            <a:ext cx="4681728" cy="3986784"/>
          </a:xfrm>
          <a:prstGeom prst="ellips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5BA7928-FDDA-468C-8690-1072435AB33B}"/>
              </a:ext>
            </a:extLst>
          </p:cNvPr>
          <p:cNvSpPr/>
          <p:nvPr/>
        </p:nvSpPr>
        <p:spPr>
          <a:xfrm>
            <a:off x="3959352" y="1920240"/>
            <a:ext cx="100584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b="1" dirty="0"/>
              <a:t>Marco J.</a:t>
            </a:r>
            <a:r>
              <a:rPr lang="de-CH" sz="1400" dirty="0"/>
              <a:t> (Leitung)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D55D329-3806-4F78-BBC4-81AA3802C811}"/>
              </a:ext>
            </a:extLst>
          </p:cNvPr>
          <p:cNvSpPr/>
          <p:nvPr/>
        </p:nvSpPr>
        <p:spPr>
          <a:xfrm>
            <a:off x="3688080" y="3813048"/>
            <a:ext cx="2237232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Marco G.</a:t>
            </a:r>
            <a:br>
              <a:rPr lang="de-CH" sz="1400" dirty="0"/>
            </a:br>
            <a:r>
              <a:rPr lang="de-CH" sz="1400" dirty="0"/>
              <a:t>(Vertretung AG </a:t>
            </a:r>
            <a:r>
              <a:rPr lang="de-CH" sz="1400" dirty="0" err="1"/>
              <a:t>bwd</a:t>
            </a:r>
            <a:r>
              <a:rPr lang="de-CH" sz="1400" dirty="0"/>
              <a:t> digital)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AB57465-764F-4176-8CF1-B7993F3D35F9}"/>
              </a:ext>
            </a:extLst>
          </p:cNvPr>
          <p:cNvSpPr/>
          <p:nvPr/>
        </p:nvSpPr>
        <p:spPr>
          <a:xfrm>
            <a:off x="1721358" y="1948816"/>
            <a:ext cx="100584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Seraina W.</a:t>
            </a:r>
            <a:br>
              <a:rPr lang="de-CH" sz="1400" dirty="0"/>
            </a:br>
            <a:r>
              <a:rPr lang="de-CH" sz="1400" dirty="0"/>
              <a:t>(KBS)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66C04AB-F51C-4AA9-936B-8DC01BC0B58C}"/>
              </a:ext>
            </a:extLst>
          </p:cNvPr>
          <p:cNvSpPr/>
          <p:nvPr/>
        </p:nvSpPr>
        <p:spPr>
          <a:xfrm>
            <a:off x="784098" y="2880360"/>
            <a:ext cx="1522476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/>
              <a:t>Karin </a:t>
            </a:r>
            <a:r>
              <a:rPr lang="de-CH" sz="1400" dirty="0"/>
              <a:t>G.</a:t>
            </a:r>
            <a:br>
              <a:rPr lang="de-CH" sz="1400" dirty="0"/>
            </a:br>
            <a:r>
              <a:rPr lang="de-CH" sz="1400" dirty="0"/>
              <a:t>(Vertretung IT)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32BBD7F-10A1-4AA3-A0E6-3688D3248C2D}"/>
              </a:ext>
            </a:extLst>
          </p:cNvPr>
          <p:cNvSpPr/>
          <p:nvPr/>
        </p:nvSpPr>
        <p:spPr>
          <a:xfrm>
            <a:off x="2497074" y="2715769"/>
            <a:ext cx="1522476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Irene S.</a:t>
            </a:r>
            <a:br>
              <a:rPr lang="de-CH" sz="1400" dirty="0"/>
            </a:br>
            <a:r>
              <a:rPr lang="de-CH" sz="1400" dirty="0"/>
              <a:t>(WMB)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DF86AD6-3263-4561-90B6-8870F54CE423}"/>
              </a:ext>
            </a:extLst>
          </p:cNvPr>
          <p:cNvSpPr/>
          <p:nvPr/>
        </p:nvSpPr>
        <p:spPr>
          <a:xfrm>
            <a:off x="960120" y="4137660"/>
            <a:ext cx="1522476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Marco S.</a:t>
            </a:r>
            <a:br>
              <a:rPr lang="de-CH" sz="1400" dirty="0"/>
            </a:br>
            <a:r>
              <a:rPr lang="de-CH" sz="1400" dirty="0"/>
              <a:t>(WMB)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5D9B298-5D22-4C33-92AC-F7B91D5B6B27}"/>
              </a:ext>
            </a:extLst>
          </p:cNvPr>
          <p:cNvSpPr/>
          <p:nvPr/>
        </p:nvSpPr>
        <p:spPr>
          <a:xfrm>
            <a:off x="2211324" y="3639312"/>
            <a:ext cx="1522476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Matthias V.</a:t>
            </a:r>
            <a:br>
              <a:rPr lang="de-CH" sz="1400" dirty="0"/>
            </a:br>
            <a:r>
              <a:rPr lang="de-CH" sz="1400" dirty="0"/>
              <a:t>(KBS)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52DFBF3-E4DA-4663-9A58-85AC14EB60DF}"/>
              </a:ext>
            </a:extLst>
          </p:cNvPr>
          <p:cNvSpPr/>
          <p:nvPr/>
        </p:nvSpPr>
        <p:spPr>
          <a:xfrm>
            <a:off x="7178040" y="1344168"/>
            <a:ext cx="4681728" cy="3986784"/>
          </a:xfrm>
          <a:prstGeom prst="ellipse">
            <a:avLst/>
          </a:prstGeom>
          <a:ln w="57150">
            <a:solidFill>
              <a:schemeClr val="accent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DF1B7C7-639C-4939-A152-DFCF4F1FB701}"/>
              </a:ext>
            </a:extLst>
          </p:cNvPr>
          <p:cNvSpPr/>
          <p:nvPr/>
        </p:nvSpPr>
        <p:spPr>
          <a:xfrm>
            <a:off x="6574536" y="1920240"/>
            <a:ext cx="219456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Marco J.</a:t>
            </a:r>
            <a:br>
              <a:rPr lang="de-CH" sz="1400" dirty="0"/>
            </a:br>
            <a:r>
              <a:rPr lang="de-CH" sz="1400" dirty="0"/>
              <a:t>(Vertretung Projekt BYOD)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6AB73DF-614D-404D-9E7E-86630590B7C9}"/>
              </a:ext>
            </a:extLst>
          </p:cNvPr>
          <p:cNvSpPr/>
          <p:nvPr/>
        </p:nvSpPr>
        <p:spPr>
          <a:xfrm>
            <a:off x="6327648" y="3813048"/>
            <a:ext cx="2237232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b="1" dirty="0"/>
              <a:t>Marco G.</a:t>
            </a:r>
            <a:br>
              <a:rPr lang="de-CH" sz="1400" dirty="0"/>
            </a:br>
            <a:r>
              <a:rPr lang="de-CH" sz="1400" dirty="0"/>
              <a:t>(Leitung)</a:t>
            </a:r>
          </a:p>
        </p:txBody>
      </p:sp>
      <p:sp>
        <p:nvSpPr>
          <p:cNvPr id="15" name="Bogen 14">
            <a:extLst>
              <a:ext uri="{FF2B5EF4-FFF2-40B4-BE49-F238E27FC236}">
                <a16:creationId xmlns:a16="http://schemas.microsoft.com/office/drawing/2014/main" id="{53147088-B026-4902-A808-476081777D02}"/>
              </a:ext>
            </a:extLst>
          </p:cNvPr>
          <p:cNvSpPr/>
          <p:nvPr/>
        </p:nvSpPr>
        <p:spPr>
          <a:xfrm>
            <a:off x="4989576" y="1875663"/>
            <a:ext cx="2212848" cy="1735074"/>
          </a:xfrm>
          <a:prstGeom prst="arc">
            <a:avLst>
              <a:gd name="adj1" fmla="val 13443026"/>
              <a:gd name="adj2" fmla="val 19047543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Bogen 15">
            <a:extLst>
              <a:ext uri="{FF2B5EF4-FFF2-40B4-BE49-F238E27FC236}">
                <a16:creationId xmlns:a16="http://schemas.microsoft.com/office/drawing/2014/main" id="{22366F52-9248-462E-9790-8A3DA0BF7786}"/>
              </a:ext>
            </a:extLst>
          </p:cNvPr>
          <p:cNvSpPr/>
          <p:nvPr/>
        </p:nvSpPr>
        <p:spPr>
          <a:xfrm rot="10800000">
            <a:off x="4989576" y="2880360"/>
            <a:ext cx="2212848" cy="1735074"/>
          </a:xfrm>
          <a:prstGeom prst="arc">
            <a:avLst>
              <a:gd name="adj1" fmla="val 13443026"/>
              <a:gd name="adj2" fmla="val 19047543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A041123-1732-4D3B-94A7-D491EFFB12A7}"/>
              </a:ext>
            </a:extLst>
          </p:cNvPr>
          <p:cNvSpPr txBox="1"/>
          <p:nvPr/>
        </p:nvSpPr>
        <p:spPr>
          <a:xfrm>
            <a:off x="240809" y="693939"/>
            <a:ext cx="4986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800" dirty="0"/>
              <a:t>Projekt «Bring </a:t>
            </a:r>
            <a:r>
              <a:rPr lang="de-CH" sz="2800" dirty="0" err="1"/>
              <a:t>Your</a:t>
            </a:r>
            <a:r>
              <a:rPr lang="de-CH" sz="2800" dirty="0"/>
              <a:t> Own Device»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5BC1F90-4EB5-4709-A03B-C6D414957FA3}"/>
              </a:ext>
            </a:extLst>
          </p:cNvPr>
          <p:cNvSpPr txBox="1"/>
          <p:nvPr/>
        </p:nvSpPr>
        <p:spPr>
          <a:xfrm>
            <a:off x="8368909" y="698784"/>
            <a:ext cx="2299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800" dirty="0"/>
              <a:t>AG </a:t>
            </a:r>
            <a:r>
              <a:rPr lang="de-CH" sz="2800" dirty="0" err="1"/>
              <a:t>bwd</a:t>
            </a:r>
            <a:r>
              <a:rPr lang="de-CH" sz="2800" dirty="0"/>
              <a:t> digital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A223FE2-90B6-45FD-82CA-DDEE17ABF141}"/>
              </a:ext>
            </a:extLst>
          </p:cNvPr>
          <p:cNvSpPr/>
          <p:nvPr/>
        </p:nvSpPr>
        <p:spPr>
          <a:xfrm>
            <a:off x="9262872" y="1811655"/>
            <a:ext cx="100584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Sibylle P.</a:t>
            </a:r>
            <a:br>
              <a:rPr lang="de-CH" sz="1400" dirty="0"/>
            </a:br>
            <a:r>
              <a:rPr lang="de-CH" sz="1400" dirty="0"/>
              <a:t>(IT)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8A55E11-B34C-4191-8EB6-9F4236C92110}"/>
              </a:ext>
            </a:extLst>
          </p:cNvPr>
          <p:cNvSpPr/>
          <p:nvPr/>
        </p:nvSpPr>
        <p:spPr>
          <a:xfrm>
            <a:off x="9355210" y="2811208"/>
            <a:ext cx="100584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Roland D.</a:t>
            </a:r>
            <a:br>
              <a:rPr lang="de-CH" sz="1400" dirty="0"/>
            </a:br>
            <a:r>
              <a:rPr lang="de-CH" sz="1400" dirty="0"/>
              <a:t>(IMS)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B5250AD-92F8-4012-B329-7AD525C31466}"/>
              </a:ext>
            </a:extLst>
          </p:cNvPr>
          <p:cNvSpPr/>
          <p:nvPr/>
        </p:nvSpPr>
        <p:spPr>
          <a:xfrm>
            <a:off x="10497312" y="3268408"/>
            <a:ext cx="100584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Yvonne W.</a:t>
            </a:r>
            <a:br>
              <a:rPr lang="de-CH" sz="1400" dirty="0"/>
            </a:br>
            <a:r>
              <a:rPr lang="de-CH" sz="1400" dirty="0"/>
              <a:t>(KBS)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57A1E55-4D47-453F-A884-204DA71572EE}"/>
              </a:ext>
            </a:extLst>
          </p:cNvPr>
          <p:cNvSpPr/>
          <p:nvPr/>
        </p:nvSpPr>
        <p:spPr>
          <a:xfrm>
            <a:off x="8510015" y="3913632"/>
            <a:ext cx="100584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Yves S.</a:t>
            </a:r>
            <a:br>
              <a:rPr lang="de-CH" sz="1400" dirty="0"/>
            </a:br>
            <a:r>
              <a:rPr lang="de-CH" sz="1400" dirty="0"/>
              <a:t>(KBS)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5EEA7A7-DFBD-410D-9F83-1FF2FC33D163}"/>
              </a:ext>
            </a:extLst>
          </p:cNvPr>
          <p:cNvSpPr/>
          <p:nvPr/>
        </p:nvSpPr>
        <p:spPr>
          <a:xfrm>
            <a:off x="9948672" y="4267962"/>
            <a:ext cx="100584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Tatjana C.</a:t>
            </a:r>
            <a:br>
              <a:rPr lang="de-CH" sz="1400" dirty="0"/>
            </a:br>
            <a:r>
              <a:rPr lang="de-CH" sz="1400" dirty="0"/>
              <a:t>(WMB)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FEB7171-0F59-4CC5-BB0B-372CA3BE5CEE}"/>
              </a:ext>
            </a:extLst>
          </p:cNvPr>
          <p:cNvSpPr/>
          <p:nvPr/>
        </p:nvSpPr>
        <p:spPr>
          <a:xfrm>
            <a:off x="7891272" y="2880360"/>
            <a:ext cx="100584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1400" dirty="0"/>
              <a:t>Barbara W.</a:t>
            </a:r>
            <a:br>
              <a:rPr lang="de-CH" sz="1400" dirty="0"/>
            </a:br>
            <a:r>
              <a:rPr lang="de-CH" sz="1400" dirty="0"/>
              <a:t>(WMB)</a:t>
            </a:r>
          </a:p>
        </p:txBody>
      </p:sp>
    </p:spTree>
    <p:extLst>
      <p:ext uri="{BB962C8B-B14F-4D97-AF65-F5344CB8AC3E}">
        <p14:creationId xmlns:p14="http://schemas.microsoft.com/office/powerpoint/2010/main" val="81915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Jakob Marco</dc:creator>
  <cp:lastModifiedBy>Jakob Marco</cp:lastModifiedBy>
  <cp:revision>5</cp:revision>
  <dcterms:created xsi:type="dcterms:W3CDTF">2019-01-18T09:41:13Z</dcterms:created>
  <dcterms:modified xsi:type="dcterms:W3CDTF">2019-01-20T01:10:09Z</dcterms:modified>
</cp:coreProperties>
</file>