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93B18-9E96-4205-9F63-8408EFBA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6B0D55-26E1-47A8-90E7-225848D9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E6FD2-B88C-4061-8FA2-D6A24EB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28D4A-3895-4537-A5C4-B56D280B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B4DD0-EA32-4A3C-AB91-7F51A4B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185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90FC6-76C9-4C18-99DF-8A4960ED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56AB0-D820-4DB8-89B1-29149EEBD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11B0A-4E29-4FA3-BDCE-9114EB7C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F0705-1F03-4EA0-BE3C-3EE6BE6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14CCA-27F0-442A-B4C7-4E495CE7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89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C7BAA4-E293-4BB3-A8E2-6A68EB35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00CCB2-2B5A-4849-9379-BA8C9933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E1799-5F73-4FA3-80C5-4AA8CB5F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B5BBC-AF05-4E9B-8FF6-01A672B9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40711-B98A-47C2-BAE0-702BF17F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90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DAE1B-1F91-4CD3-86C2-4F84954A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3CB03-0A5A-46C2-93C7-2BB2AF40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0C6573-82EC-436B-8AD8-107940B5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89C47-0E4A-40A9-8D25-4E9C85C0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1552CC-9DE2-48E7-A94B-B8C653EE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973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1BB81-488A-421E-A3B4-8FDC688B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907CB-BFB4-4848-8586-2EA5E4CA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3ABE4-6818-417E-8757-8ABB45D2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33EDA-E43E-4ECF-944E-2E444E4D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191AE-0244-43CA-BBD0-2E9049CC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9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48AB-0CCA-41C6-8653-7DA56743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F615-B279-4B13-A8EB-BCC0E9F46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685D7-5D20-415E-AEB8-860FE64C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960377-8C10-4908-8F84-EA5889A8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9D3403-462C-4820-9444-19D8716E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C09944-A55E-4979-B72B-9769A26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7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ECE1E-516F-453B-A841-BD9299CD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560ECF-A4A0-4F45-97D8-ACB4EF3D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91D219-D79D-4B2E-9540-0649D325D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37B107-E963-466A-9BD3-BD418C333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07FCE2-E250-406A-AE9A-53F04399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95FA0F-2D7C-4D93-945D-7CAA07E3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9AE5A0-5E77-4E66-99A2-30AF7E16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968B9C-0275-4E2D-AFBF-D1FB095D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23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BDB64-3418-4432-A8F0-AD6244B2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2BC4F2-FEF2-4C96-BE8F-0348F2A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FA629D-9DB9-49CE-B7D7-05355D27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0704B0-72E1-406A-8AFD-92CC7BC7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50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122092-FABD-4B0E-9CC3-1B81EFAF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472DAA-32DE-4BA3-8924-4DB73EC4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B1F94-0CF9-407B-9877-03E8E4B1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48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4489D-2053-4568-A9C3-23EC0E0E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558C9-A3EC-43B2-80EA-C2BD5643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5FA5E0-3B42-4C13-A226-BB7103D2A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47F4E4-FF7B-4BEA-8638-E4FF164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CD7DCB-AF4A-4E6E-8CCF-25C7184B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3D5235-58EC-48B4-8768-E7BEB927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40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78AE-4E7C-45E4-8C04-F0210B1C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9A8398-9AF4-4CB9-89D5-B3BD5FE01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FB10B-94A1-4BB7-9EFC-CE8C471A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3111A-32C4-43C7-ABB8-CD857559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CE5863-9B2C-44E6-956D-B6E4FDFC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DE86B-376C-4AEB-AAA2-F3D1706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89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A1EFD6-353F-4DAD-B004-D137EB45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60184-C84A-434B-BF5B-A9313AAF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BD1A2-B27F-4A8C-93F0-4E39DD05B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88EA-521B-401F-866B-9417E070515E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70BEA-1AF9-4390-A224-5B0121ED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770F69-38EC-4EA9-A482-D024149E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77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AC05E09-B627-4094-B2E4-958E2419C2F4}"/>
              </a:ext>
            </a:extLst>
          </p:cNvPr>
          <p:cNvSpPr/>
          <p:nvPr/>
        </p:nvSpPr>
        <p:spPr>
          <a:xfrm>
            <a:off x="393192" y="1344168"/>
            <a:ext cx="4681728" cy="3986784"/>
          </a:xfrm>
          <a:prstGeom prst="ellips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5BA7928-FDDA-468C-8690-1072435AB33B}"/>
              </a:ext>
            </a:extLst>
          </p:cNvPr>
          <p:cNvSpPr/>
          <p:nvPr/>
        </p:nvSpPr>
        <p:spPr>
          <a:xfrm>
            <a:off x="3959352" y="1920240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/>
              <a:t>Marco J.</a:t>
            </a:r>
            <a:r>
              <a:rPr lang="de-CH" sz="1400" dirty="0"/>
              <a:t> (Leitung)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D55D329-3806-4F78-BBC4-81AA3802C811}"/>
              </a:ext>
            </a:extLst>
          </p:cNvPr>
          <p:cNvSpPr/>
          <p:nvPr/>
        </p:nvSpPr>
        <p:spPr>
          <a:xfrm>
            <a:off x="3688080" y="3813048"/>
            <a:ext cx="2237232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Marco G.</a:t>
            </a:r>
            <a:br>
              <a:rPr lang="de-CH" sz="1400" dirty="0"/>
            </a:br>
            <a:r>
              <a:rPr lang="de-CH" sz="1400" dirty="0"/>
              <a:t>(Vertretung AG </a:t>
            </a:r>
            <a:r>
              <a:rPr lang="de-CH" sz="1400" dirty="0" err="1"/>
              <a:t>bwd</a:t>
            </a:r>
            <a:r>
              <a:rPr lang="de-CH" sz="1400" dirty="0"/>
              <a:t> digital)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AB57465-764F-4176-8CF1-B7993F3D35F9}"/>
              </a:ext>
            </a:extLst>
          </p:cNvPr>
          <p:cNvSpPr/>
          <p:nvPr/>
        </p:nvSpPr>
        <p:spPr>
          <a:xfrm>
            <a:off x="1559052" y="2077974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Seraina W.</a:t>
            </a:r>
            <a:br>
              <a:rPr lang="de-CH" sz="1400" dirty="0"/>
            </a:br>
            <a:r>
              <a:rPr lang="de-CH" sz="1400" dirty="0"/>
              <a:t>(KBS)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6C04AB-F51C-4AA9-936B-8DC01BC0B58C}"/>
              </a:ext>
            </a:extLst>
          </p:cNvPr>
          <p:cNvSpPr/>
          <p:nvPr/>
        </p:nvSpPr>
        <p:spPr>
          <a:xfrm>
            <a:off x="784098" y="2880360"/>
            <a:ext cx="1522476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/>
              <a:t>Karin </a:t>
            </a:r>
            <a:r>
              <a:rPr lang="de-CH" sz="1400" dirty="0"/>
              <a:t>G.</a:t>
            </a:r>
            <a:br>
              <a:rPr lang="de-CH" sz="1400" dirty="0"/>
            </a:br>
            <a:r>
              <a:rPr lang="de-CH" sz="1400" dirty="0"/>
              <a:t>(Vertretung IT)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2BBD7F-10A1-4AA3-A0E6-3688D3248C2D}"/>
              </a:ext>
            </a:extLst>
          </p:cNvPr>
          <p:cNvSpPr/>
          <p:nvPr/>
        </p:nvSpPr>
        <p:spPr>
          <a:xfrm>
            <a:off x="2165604" y="2743200"/>
            <a:ext cx="1522476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Irene S.</a:t>
            </a:r>
            <a:br>
              <a:rPr lang="de-CH" sz="1400" dirty="0"/>
            </a:br>
            <a:r>
              <a:rPr lang="de-CH" sz="1400" dirty="0"/>
              <a:t>(WMB)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F86AD6-3263-4561-90B6-8870F54CE423}"/>
              </a:ext>
            </a:extLst>
          </p:cNvPr>
          <p:cNvSpPr/>
          <p:nvPr/>
        </p:nvSpPr>
        <p:spPr>
          <a:xfrm>
            <a:off x="974598" y="3991356"/>
            <a:ext cx="1522476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Marco S.</a:t>
            </a:r>
            <a:br>
              <a:rPr lang="de-CH" sz="1400" dirty="0"/>
            </a:br>
            <a:r>
              <a:rPr lang="de-CH" sz="1400" dirty="0"/>
              <a:t>(WMB)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D9B298-5D22-4C33-92AC-F7B91D5B6B27}"/>
              </a:ext>
            </a:extLst>
          </p:cNvPr>
          <p:cNvSpPr/>
          <p:nvPr/>
        </p:nvSpPr>
        <p:spPr>
          <a:xfrm>
            <a:off x="2142744" y="3639313"/>
            <a:ext cx="1522476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Matthias V.</a:t>
            </a:r>
            <a:br>
              <a:rPr lang="de-CH" sz="1400" dirty="0"/>
            </a:br>
            <a:r>
              <a:rPr lang="de-CH" sz="1400" dirty="0"/>
              <a:t>(KBS)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52DFBF3-E4DA-4663-9A58-85AC14EB60DF}"/>
              </a:ext>
            </a:extLst>
          </p:cNvPr>
          <p:cNvSpPr/>
          <p:nvPr/>
        </p:nvSpPr>
        <p:spPr>
          <a:xfrm>
            <a:off x="7178040" y="1344168"/>
            <a:ext cx="4681728" cy="3986784"/>
          </a:xfrm>
          <a:prstGeom prst="ellipse">
            <a:avLst/>
          </a:prstGeom>
          <a:ln w="5715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F1B7C7-639C-4939-A152-DFCF4F1FB701}"/>
              </a:ext>
            </a:extLst>
          </p:cNvPr>
          <p:cNvSpPr/>
          <p:nvPr/>
        </p:nvSpPr>
        <p:spPr>
          <a:xfrm>
            <a:off x="6574536" y="1920240"/>
            <a:ext cx="219456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Marco J.</a:t>
            </a:r>
            <a:br>
              <a:rPr lang="de-CH" sz="1400" dirty="0"/>
            </a:br>
            <a:r>
              <a:rPr lang="de-CH" sz="1400" dirty="0"/>
              <a:t>(Vertretung Projekt BYOD)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AB73DF-614D-404D-9E7E-86630590B7C9}"/>
              </a:ext>
            </a:extLst>
          </p:cNvPr>
          <p:cNvSpPr/>
          <p:nvPr/>
        </p:nvSpPr>
        <p:spPr>
          <a:xfrm>
            <a:off x="6327648" y="3813048"/>
            <a:ext cx="2237232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/>
              <a:t>Marco G.</a:t>
            </a:r>
            <a:br>
              <a:rPr lang="de-CH" sz="1400" dirty="0"/>
            </a:br>
            <a:r>
              <a:rPr lang="de-CH" sz="1400" dirty="0"/>
              <a:t>(Leitung)</a:t>
            </a:r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53147088-B026-4902-A808-476081777D02}"/>
              </a:ext>
            </a:extLst>
          </p:cNvPr>
          <p:cNvSpPr/>
          <p:nvPr/>
        </p:nvSpPr>
        <p:spPr>
          <a:xfrm>
            <a:off x="4989576" y="1875663"/>
            <a:ext cx="2212848" cy="1735074"/>
          </a:xfrm>
          <a:prstGeom prst="arc">
            <a:avLst>
              <a:gd name="adj1" fmla="val 13443026"/>
              <a:gd name="adj2" fmla="val 1904754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22366F52-9248-462E-9790-8A3DA0BF7786}"/>
              </a:ext>
            </a:extLst>
          </p:cNvPr>
          <p:cNvSpPr/>
          <p:nvPr/>
        </p:nvSpPr>
        <p:spPr>
          <a:xfrm rot="10800000">
            <a:off x="4989576" y="2880360"/>
            <a:ext cx="2212848" cy="1735074"/>
          </a:xfrm>
          <a:prstGeom prst="arc">
            <a:avLst>
              <a:gd name="adj1" fmla="val 13443026"/>
              <a:gd name="adj2" fmla="val 1904754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041123-1732-4D3B-94A7-D491EFFB12A7}"/>
              </a:ext>
            </a:extLst>
          </p:cNvPr>
          <p:cNvSpPr txBox="1"/>
          <p:nvPr/>
        </p:nvSpPr>
        <p:spPr>
          <a:xfrm>
            <a:off x="240809" y="693939"/>
            <a:ext cx="4986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Projekt «Bring </a:t>
            </a:r>
            <a:r>
              <a:rPr lang="de-CH" sz="2800" dirty="0" err="1"/>
              <a:t>Your</a:t>
            </a:r>
            <a:r>
              <a:rPr lang="de-CH" sz="2800" dirty="0"/>
              <a:t> Own Device»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5BC1F90-4EB5-4709-A03B-C6D414957FA3}"/>
              </a:ext>
            </a:extLst>
          </p:cNvPr>
          <p:cNvSpPr txBox="1"/>
          <p:nvPr/>
        </p:nvSpPr>
        <p:spPr>
          <a:xfrm>
            <a:off x="8368909" y="698784"/>
            <a:ext cx="2299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AG </a:t>
            </a:r>
            <a:r>
              <a:rPr lang="de-CH" sz="2800" dirty="0" err="1"/>
              <a:t>bwd</a:t>
            </a:r>
            <a:r>
              <a:rPr lang="de-CH" sz="2800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81915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Marco</dc:creator>
  <cp:lastModifiedBy>Jakob Marco</cp:lastModifiedBy>
  <cp:revision>4</cp:revision>
  <dcterms:created xsi:type="dcterms:W3CDTF">2019-01-18T09:41:13Z</dcterms:created>
  <dcterms:modified xsi:type="dcterms:W3CDTF">2019-01-18T10:02:33Z</dcterms:modified>
</cp:coreProperties>
</file>