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3" r:id="rId3"/>
    <p:sldId id="280" r:id="rId4"/>
    <p:sldId id="284" r:id="rId5"/>
    <p:sldId id="281" r:id="rId6"/>
    <p:sldId id="285" r:id="rId7"/>
    <p:sldId id="286" r:id="rId8"/>
    <p:sldId id="287" r:id="rId9"/>
    <p:sldId id="288" r:id="rId10"/>
    <p:sldId id="289" r:id="rId11"/>
    <p:sldId id="290" r:id="rId12"/>
    <p:sldId id="293" r:id="rId13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F0140-7721-4D05-8A7C-5E685AFFAC8F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25B78-A27A-4494-AFDC-2EAC2A9FBB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60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9FC88-3CDF-4F73-A3B7-A874128FB121}" type="datetimeFigureOut">
              <a:rPr lang="es-PE" smtClean="0"/>
              <a:t>19/12/2019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8715D-A0EC-4511-9D7D-B5E0049C01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494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1827-6123-42BC-9BE5-B16B2323EAC4}" type="slidenum">
              <a:rPr lang="es-PE" smtClean="0"/>
              <a:t>3</a:t>
            </a:fld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892D873-0787-42B0-91A0-3124442AD31E}" type="datetime1">
              <a:rPr lang="es-PE" smtClean="0"/>
              <a:t>19/12/2019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Dirección Académica</a:t>
            </a:r>
            <a:endParaRPr lang="es-PE"/>
          </a:p>
        </p:txBody>
      </p:sp>
      <p:sp>
        <p:nvSpPr>
          <p:cNvPr id="7" name="Marcador de encabezado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PE" smtClean="0"/>
              <a:t>Inducción Docente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2560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1827-6123-42BC-9BE5-B16B2323EAC4}" type="slidenum">
              <a:rPr lang="es-PE" smtClean="0"/>
              <a:t>12</a:t>
            </a:fld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892D873-0787-42B0-91A0-3124442AD31E}" type="datetime1">
              <a:rPr lang="es-PE" smtClean="0"/>
              <a:t>20/12/2019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Dirección Académica</a:t>
            </a:r>
            <a:endParaRPr lang="es-PE"/>
          </a:p>
        </p:txBody>
      </p:sp>
      <p:sp>
        <p:nvSpPr>
          <p:cNvPr id="7" name="Marcador de encabezado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PE" smtClean="0"/>
              <a:t>Inducción Docente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9856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1827-6123-42BC-9BE5-B16B2323EAC4}" type="slidenum">
              <a:rPr lang="es-PE" smtClean="0"/>
              <a:t>4</a:t>
            </a:fld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892D873-0787-42B0-91A0-3124442AD31E}" type="datetime1">
              <a:rPr lang="es-PE" smtClean="0"/>
              <a:t>19/12/2019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Dirección Académica</a:t>
            </a:r>
            <a:endParaRPr lang="es-PE"/>
          </a:p>
        </p:txBody>
      </p:sp>
      <p:sp>
        <p:nvSpPr>
          <p:cNvPr id="7" name="Marcador de encabezado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PE" smtClean="0"/>
              <a:t>Inducción Docente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9722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1827-6123-42BC-9BE5-B16B2323EAC4}" type="slidenum">
              <a:rPr lang="es-PE" smtClean="0"/>
              <a:t>5</a:t>
            </a:fld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892D873-0787-42B0-91A0-3124442AD31E}" type="datetime1">
              <a:rPr lang="es-PE" smtClean="0"/>
              <a:t>19/12/2019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Dirección Académica</a:t>
            </a:r>
            <a:endParaRPr lang="es-PE"/>
          </a:p>
        </p:txBody>
      </p:sp>
      <p:sp>
        <p:nvSpPr>
          <p:cNvPr id="7" name="Marcador de encabezado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PE" smtClean="0"/>
              <a:t>Inducción Docente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31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1827-6123-42BC-9BE5-B16B2323EAC4}" type="slidenum">
              <a:rPr lang="es-PE" smtClean="0"/>
              <a:t>6</a:t>
            </a:fld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892D873-0787-42B0-91A0-3124442AD31E}" type="datetime1">
              <a:rPr lang="es-PE" smtClean="0"/>
              <a:t>19/12/2019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Dirección Académica</a:t>
            </a:r>
            <a:endParaRPr lang="es-PE"/>
          </a:p>
        </p:txBody>
      </p:sp>
      <p:sp>
        <p:nvSpPr>
          <p:cNvPr id="7" name="Marcador de encabezado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PE" smtClean="0"/>
              <a:t>Inducción Docente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1378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1827-6123-42BC-9BE5-B16B2323EAC4}" type="slidenum">
              <a:rPr lang="es-PE" smtClean="0"/>
              <a:t>7</a:t>
            </a:fld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892D873-0787-42B0-91A0-3124442AD31E}" type="datetime1">
              <a:rPr lang="es-PE" smtClean="0"/>
              <a:t>19/12/2019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Dirección Académica</a:t>
            </a:r>
            <a:endParaRPr lang="es-PE"/>
          </a:p>
        </p:txBody>
      </p:sp>
      <p:sp>
        <p:nvSpPr>
          <p:cNvPr id="7" name="Marcador de encabezado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PE" smtClean="0"/>
              <a:t>Inducción Docente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19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1827-6123-42BC-9BE5-B16B2323EAC4}" type="slidenum">
              <a:rPr lang="es-PE" smtClean="0"/>
              <a:t>8</a:t>
            </a:fld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892D873-0787-42B0-91A0-3124442AD31E}" type="datetime1">
              <a:rPr lang="es-PE" smtClean="0"/>
              <a:t>20/12/2019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Dirección Académica</a:t>
            </a:r>
            <a:endParaRPr lang="es-PE"/>
          </a:p>
        </p:txBody>
      </p:sp>
      <p:sp>
        <p:nvSpPr>
          <p:cNvPr id="7" name="Marcador de encabezado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PE" smtClean="0"/>
              <a:t>Inducción Docente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4617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1827-6123-42BC-9BE5-B16B2323EAC4}" type="slidenum">
              <a:rPr lang="es-PE" smtClean="0"/>
              <a:t>9</a:t>
            </a:fld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892D873-0787-42B0-91A0-3124442AD31E}" type="datetime1">
              <a:rPr lang="es-PE" smtClean="0"/>
              <a:t>20/12/2019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Dirección Académica</a:t>
            </a:r>
            <a:endParaRPr lang="es-PE"/>
          </a:p>
        </p:txBody>
      </p:sp>
      <p:sp>
        <p:nvSpPr>
          <p:cNvPr id="7" name="Marcador de encabezado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PE" smtClean="0"/>
              <a:t>Inducción Docente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615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1827-6123-42BC-9BE5-B16B2323EAC4}" type="slidenum">
              <a:rPr lang="es-PE" smtClean="0"/>
              <a:t>10</a:t>
            </a:fld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892D873-0787-42B0-91A0-3124442AD31E}" type="datetime1">
              <a:rPr lang="es-PE" smtClean="0"/>
              <a:t>20/12/2019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Dirección Académica</a:t>
            </a:r>
            <a:endParaRPr lang="es-PE"/>
          </a:p>
        </p:txBody>
      </p:sp>
      <p:sp>
        <p:nvSpPr>
          <p:cNvPr id="7" name="Marcador de encabezado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PE" smtClean="0"/>
              <a:t>Inducción Docente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9067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1827-6123-42BC-9BE5-B16B2323EAC4}" type="slidenum">
              <a:rPr lang="es-PE" smtClean="0"/>
              <a:t>11</a:t>
            </a:fld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892D873-0787-42B0-91A0-3124442AD31E}" type="datetime1">
              <a:rPr lang="es-PE" smtClean="0"/>
              <a:t>20/12/2019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Dirección Académica</a:t>
            </a:r>
            <a:endParaRPr lang="es-PE"/>
          </a:p>
        </p:txBody>
      </p:sp>
      <p:sp>
        <p:nvSpPr>
          <p:cNvPr id="7" name="Marcador de encabezado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PE" smtClean="0"/>
              <a:t>Inducción Docente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773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865182" y="6485448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1508126" y="6299200"/>
            <a:ext cx="6099175" cy="3381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600" b="0" dirty="0">
                <a:solidFill>
                  <a:schemeClr val="bg1"/>
                </a:solidFill>
              </a:rPr>
              <a:t>Copyright © </a:t>
            </a:r>
            <a:fld id="{EC26911D-E3B3-43B1-B594-94A136999AC3}" type="datetime6">
              <a:rPr lang="es-PE" sz="1600" b="0" smtClean="0">
                <a:solidFill>
                  <a:schemeClr val="bg1"/>
                </a:solidFill>
              </a:rPr>
              <a:pPr algn="ctr" eaLnBrk="1" hangingPunct="1">
                <a:defRPr/>
              </a:pPr>
              <a:t>Diciembre de 2019</a:t>
            </a:fld>
            <a:r>
              <a:rPr lang="es-PE" sz="1600" b="0" dirty="0">
                <a:solidFill>
                  <a:schemeClr val="bg1"/>
                </a:solidFill>
              </a:rPr>
              <a:t> por TECSUP</a:t>
            </a:r>
            <a:endParaRPr lang="en-US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85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19/12/2019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852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19/12/2019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5429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19/12/2019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781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19/12/2019</a:t>
            </a:fld>
            <a:endParaRPr lang="es-PE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 smtClean="0"/>
              <a:t>Bach. Rolando Avalos Roque</a:t>
            </a:r>
            <a:endParaRPr lang="es-PE" dirty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779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576064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8"/>
            <a:ext cx="8229600" cy="471338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19/12/2019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 smtClean="0"/>
              <a:t>Bach. Rolando Avalos Roque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597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314375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19/12/2019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562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19/12/2019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 smtClean="0"/>
              <a:t>Bach. Rolando Avalos Roque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50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19/12/2019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 smtClean="0"/>
              <a:t>Bach. Rolando Avalos Roque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3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19/12/2019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330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19/12/2019</a:t>
            </a:fld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 smtClean="0"/>
              <a:t>Bach. Rolando Avalos Roque</a:t>
            </a:r>
          </a:p>
        </p:txBody>
      </p:sp>
    </p:spTree>
    <p:extLst>
      <p:ext uri="{BB962C8B-B14F-4D97-AF65-F5344CB8AC3E}">
        <p14:creationId xmlns:p14="http://schemas.microsoft.com/office/powerpoint/2010/main" val="387482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19/12/2019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028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FBF69-D048-4D70-9CB3-40CEEEF9CAC2}" type="datetimeFigureOut">
              <a:rPr lang="es-PE" smtClean="0"/>
              <a:t>19/12/2019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PE" dirty="0" smtClean="0"/>
              <a:t>Bach. Rolando Avalos Roque</a:t>
            </a:r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371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8288" indent="-268288" algn="just" defTabSz="914400" rtl="0" eaLnBrk="1" latinLnBrk="0" hangingPunct="1">
        <a:spcBef>
          <a:spcPct val="200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38163" indent="-269875" algn="just" defTabSz="914400" rtl="0" eaLnBrk="1" latinLnBrk="0" hangingPunct="1">
        <a:spcBef>
          <a:spcPct val="20000"/>
        </a:spcBef>
        <a:buClr>
          <a:schemeClr val="accent2"/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2175" indent="-354013" algn="just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58888" indent="-366713" algn="just" defTabSz="914400" rtl="0" eaLnBrk="1" latinLnBrk="0" hangingPunct="1">
        <a:spcBef>
          <a:spcPct val="20000"/>
        </a:spcBef>
        <a:buClr>
          <a:schemeClr val="accent5">
            <a:lumMod val="75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94104"/>
            <a:ext cx="7772400" cy="1470025"/>
          </a:xfrm>
        </p:spPr>
        <p:txBody>
          <a:bodyPr/>
          <a:lstStyle/>
          <a:p>
            <a:r>
              <a:rPr lang="es-PE" sz="9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HTML</a:t>
            </a:r>
            <a:endParaRPr lang="es-PE" sz="9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095203"/>
            <a:ext cx="6400800" cy="1752600"/>
          </a:xfrm>
        </p:spPr>
        <p:txBody>
          <a:bodyPr/>
          <a:lstStyle/>
          <a:p>
            <a:r>
              <a:rPr lang="es-PE" dirty="0" smtClean="0"/>
              <a:t>(Parte 2)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7463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 smtClean="0">
                <a:latin typeface="+mj-lt"/>
              </a:rPr>
              <a:t>Etiquetas de Formularios</a:t>
            </a:r>
            <a:endParaRPr lang="es-PE" dirty="0">
              <a:latin typeface="+mj-lt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 smtClean="0"/>
              <a:t>09/12/2019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7D2F-EEB8-489B-877A-64105B1FCC2F}" type="slidenum">
              <a:rPr lang="es-PE" smtClean="0"/>
              <a:pPr/>
              <a:t>10</a:t>
            </a:fld>
            <a:endParaRPr lang="es-PE" dirty="0"/>
          </a:p>
        </p:txBody>
      </p:sp>
      <p:sp>
        <p:nvSpPr>
          <p:cNvPr id="11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r>
              <a:rPr lang="es-PE" dirty="0" smtClean="0"/>
              <a:t>Bach. Rolando Avalos Roque</a:t>
            </a:r>
            <a:endParaRPr lang="es-PE" dirty="0"/>
          </a:p>
        </p:txBody>
      </p:sp>
      <p:sp>
        <p:nvSpPr>
          <p:cNvPr id="9" name="CuadroTexto 8"/>
          <p:cNvSpPr txBox="1"/>
          <p:nvPr/>
        </p:nvSpPr>
        <p:spPr>
          <a:xfrm>
            <a:off x="653143" y="1580606"/>
            <a:ext cx="775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- Atributos de etiqueta &lt;input&gt;</a:t>
            </a:r>
            <a:endParaRPr lang="en-US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524000" y="2112905"/>
            <a:ext cx="5029200" cy="33120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utofocus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height </a:t>
            </a:r>
            <a:r>
              <a:rPr lang="en-US" dirty="0"/>
              <a:t>and </a:t>
            </a:r>
            <a:r>
              <a:rPr lang="en-US" dirty="0" smtClean="0"/>
              <a:t>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min </a:t>
            </a:r>
            <a:r>
              <a:rPr lang="en-US" dirty="0"/>
              <a:t>and 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attern (</a:t>
            </a:r>
            <a:r>
              <a:rPr lang="en-US" dirty="0" err="1" smtClean="0"/>
              <a:t>regexp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placeholder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readonly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step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type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2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 smtClean="0">
                <a:latin typeface="+mj-lt"/>
              </a:rPr>
              <a:t>Etiquetas de Formularios</a:t>
            </a:r>
            <a:endParaRPr lang="es-PE" dirty="0">
              <a:latin typeface="+mj-lt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 smtClean="0"/>
              <a:t>09/12/2019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7D2F-EEB8-489B-877A-64105B1FCC2F}" type="slidenum">
              <a:rPr lang="es-PE" smtClean="0"/>
              <a:pPr/>
              <a:t>11</a:t>
            </a:fld>
            <a:endParaRPr lang="es-PE" dirty="0"/>
          </a:p>
        </p:txBody>
      </p:sp>
      <p:sp>
        <p:nvSpPr>
          <p:cNvPr id="11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r>
              <a:rPr lang="es-PE" dirty="0" smtClean="0"/>
              <a:t>Bach. Rolando Avalos Roque</a:t>
            </a:r>
            <a:endParaRPr lang="es-PE" dirty="0"/>
          </a:p>
        </p:txBody>
      </p:sp>
      <p:sp>
        <p:nvSpPr>
          <p:cNvPr id="9" name="CuadroTexto 8"/>
          <p:cNvSpPr txBox="1"/>
          <p:nvPr/>
        </p:nvSpPr>
        <p:spPr>
          <a:xfrm>
            <a:off x="653143" y="1580606"/>
            <a:ext cx="775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- Tipos de &lt;input&gt;</a:t>
            </a:r>
            <a:endParaRPr lang="en-US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1476102" y="2122995"/>
            <a:ext cx="6113417" cy="35280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datetime</a:t>
            </a:r>
            <a:r>
              <a:rPr lang="en-US" dirty="0"/>
              <a:t>-local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hidden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url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6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 smtClean="0">
                <a:latin typeface="+mj-lt"/>
              </a:rPr>
              <a:t>Formularios</a:t>
            </a:r>
            <a:endParaRPr lang="es-PE" dirty="0">
              <a:latin typeface="+mj-lt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 smtClean="0"/>
              <a:t>09/12/2019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7D2F-EEB8-489B-877A-64105B1FCC2F}" type="slidenum">
              <a:rPr lang="es-PE" smtClean="0"/>
              <a:pPr/>
              <a:t>12</a:t>
            </a:fld>
            <a:endParaRPr lang="es-PE" dirty="0"/>
          </a:p>
        </p:txBody>
      </p:sp>
      <p:sp>
        <p:nvSpPr>
          <p:cNvPr id="11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r>
              <a:rPr lang="es-PE" dirty="0" smtClean="0"/>
              <a:t>Bach. Rolando Avalos Roque</a:t>
            </a:r>
            <a:endParaRPr lang="es-PE" dirty="0"/>
          </a:p>
        </p:txBody>
      </p:sp>
      <p:sp>
        <p:nvSpPr>
          <p:cNvPr id="9" name="CuadroTexto 8"/>
          <p:cNvSpPr txBox="1"/>
          <p:nvPr/>
        </p:nvSpPr>
        <p:spPr>
          <a:xfrm>
            <a:off x="653143" y="1580606"/>
            <a:ext cx="775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- Etiquetas adicionales</a:t>
            </a:r>
            <a:endParaRPr lang="en-US" b="1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13112"/>
              </p:ext>
            </p:extLst>
          </p:nvPr>
        </p:nvGraphicFramePr>
        <p:xfrm>
          <a:off x="822959" y="2508325"/>
          <a:ext cx="7694023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1936">
                  <a:extLst>
                    <a:ext uri="{9D8B030D-6E8A-4147-A177-3AD203B41FA5}">
                      <a16:colId xmlns:a16="http://schemas.microsoft.com/office/drawing/2014/main" val="3642222171"/>
                    </a:ext>
                  </a:extLst>
                </a:gridCol>
                <a:gridCol w="5202087">
                  <a:extLst>
                    <a:ext uri="{9D8B030D-6E8A-4147-A177-3AD203B41FA5}">
                      <a16:colId xmlns:a16="http://schemas.microsoft.com/office/drawing/2014/main" val="261486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Etiquetas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Uso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76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 un cuadro de texto para ingreso de grandes textos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08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fieldset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Agrupa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relacionados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de un 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formulario</a:t>
                      </a:r>
                      <a:endParaRPr lang="en-US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&lt;legend&gt;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 la leyenda de un &lt;</a:t>
                      </a:r>
                      <a:r>
                        <a:rPr lang="es-E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fieldset</a:t>
                      </a:r>
                      <a:r>
                        <a:rPr lang="es-E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70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&lt;select&gt;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Permite una lista desplegable de elementos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41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optgroup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 un grupo de opciones relacionadas en</a:t>
                      </a:r>
                      <a:r>
                        <a:rPr lang="es-ES" sz="18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una</a:t>
                      </a:r>
                      <a:br>
                        <a:rPr lang="es-ES" sz="18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8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s-E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desplegable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730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&lt;option&gt;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 las opciones de una lista desplegable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15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77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 página web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1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 smtClean="0"/>
              <a:t>09/12/2019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7D2F-EEB8-489B-877A-64105B1FCC2F}" type="slidenum">
              <a:rPr lang="es-PE" smtClean="0"/>
              <a:pPr/>
              <a:t>3</a:t>
            </a:fld>
            <a:endParaRPr lang="es-PE" dirty="0"/>
          </a:p>
        </p:txBody>
      </p:sp>
      <p:sp>
        <p:nvSpPr>
          <p:cNvPr id="11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r>
              <a:rPr lang="es-PE" dirty="0" smtClean="0"/>
              <a:t>Bach. Rolando Avalos Roque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318" y="0"/>
            <a:ext cx="5299364" cy="685800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4330700" y="1905000"/>
            <a:ext cx="2279650" cy="18415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/>
          <p:cNvSpPr/>
          <p:nvPr/>
        </p:nvSpPr>
        <p:spPr>
          <a:xfrm>
            <a:off x="4413250" y="1949450"/>
            <a:ext cx="584200" cy="8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&lt;li&gt;</a:t>
            </a:r>
            <a:endParaRPr lang="en-US" sz="1000" dirty="0"/>
          </a:p>
        </p:txBody>
      </p:sp>
      <p:sp>
        <p:nvSpPr>
          <p:cNvPr id="15" name="Rectángulo 14"/>
          <p:cNvSpPr/>
          <p:nvPr/>
        </p:nvSpPr>
        <p:spPr>
          <a:xfrm>
            <a:off x="5969000" y="1949450"/>
            <a:ext cx="584200" cy="8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&lt;li&gt;</a:t>
            </a:r>
            <a:endParaRPr lang="en-US" sz="1000" dirty="0"/>
          </a:p>
        </p:txBody>
      </p:sp>
      <p:sp>
        <p:nvSpPr>
          <p:cNvPr id="16" name="Rectángulo 15"/>
          <p:cNvSpPr/>
          <p:nvPr/>
        </p:nvSpPr>
        <p:spPr>
          <a:xfrm>
            <a:off x="5191125" y="1949450"/>
            <a:ext cx="584200" cy="8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&lt;li&gt;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0621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 smtClean="0">
                <a:latin typeface="+mj-lt"/>
              </a:rPr>
              <a:t>Tablas</a:t>
            </a:r>
            <a:endParaRPr lang="es-PE" dirty="0">
              <a:latin typeface="+mj-lt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 smtClean="0"/>
              <a:t>09/12/2019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7D2F-EEB8-489B-877A-64105B1FCC2F}" type="slidenum">
              <a:rPr lang="es-PE" smtClean="0"/>
              <a:pPr/>
              <a:t>4</a:t>
            </a:fld>
            <a:endParaRPr lang="es-PE" dirty="0"/>
          </a:p>
        </p:txBody>
      </p:sp>
      <p:sp>
        <p:nvSpPr>
          <p:cNvPr id="11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r>
              <a:rPr lang="es-PE" dirty="0" smtClean="0"/>
              <a:t>Bach. Rolando Avalos Roque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864" y="1417638"/>
            <a:ext cx="3772016" cy="484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7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 smtClean="0">
                <a:latin typeface="+mj-lt"/>
              </a:rPr>
              <a:t>Tablas</a:t>
            </a:r>
            <a:endParaRPr lang="es-PE" dirty="0">
              <a:latin typeface="+mj-lt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 smtClean="0"/>
              <a:t>09/12/2019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7D2F-EEB8-489B-877A-64105B1FCC2F}" type="slidenum">
              <a:rPr lang="es-PE" smtClean="0"/>
              <a:pPr/>
              <a:t>5</a:t>
            </a:fld>
            <a:endParaRPr lang="es-PE" dirty="0"/>
          </a:p>
        </p:txBody>
      </p:sp>
      <p:sp>
        <p:nvSpPr>
          <p:cNvPr id="11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r>
              <a:rPr lang="es-PE" dirty="0" smtClean="0"/>
              <a:t>Bach. Rolando Avalos Roque</a:t>
            </a:r>
            <a:endParaRPr lang="es-PE" dirty="0"/>
          </a:p>
        </p:txBody>
      </p:sp>
      <p:sp>
        <p:nvSpPr>
          <p:cNvPr id="5" name="Rectángulo 4"/>
          <p:cNvSpPr/>
          <p:nvPr/>
        </p:nvSpPr>
        <p:spPr>
          <a:xfrm>
            <a:off x="1985555" y="2769324"/>
            <a:ext cx="1632857" cy="26386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colspan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4297680" y="3755569"/>
            <a:ext cx="3775166" cy="66620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rowspan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457200" y="1048306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Agrupar celdas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5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946366" y="3451542"/>
            <a:ext cx="6074228" cy="177360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 smtClean="0">
                <a:latin typeface="+mj-lt"/>
              </a:rPr>
              <a:t>Multimedia</a:t>
            </a:r>
            <a:endParaRPr lang="es-PE" dirty="0">
              <a:latin typeface="+mj-lt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 smtClean="0"/>
              <a:t>09/12/2019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7D2F-EEB8-489B-877A-64105B1FCC2F}" type="slidenum">
              <a:rPr lang="es-PE" smtClean="0"/>
              <a:pPr/>
              <a:t>6</a:t>
            </a:fld>
            <a:endParaRPr lang="es-PE" dirty="0"/>
          </a:p>
        </p:txBody>
      </p:sp>
      <p:sp>
        <p:nvSpPr>
          <p:cNvPr id="11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r>
              <a:rPr lang="es-PE" dirty="0" smtClean="0"/>
              <a:t>Bach. Rolando Avalos Roque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4" y="2204357"/>
            <a:ext cx="3760472" cy="460466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122275" y="3595234"/>
            <a:ext cx="56818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</a:t>
            </a:r>
            <a:r>
              <a:rPr lang="es-ES" dirty="0" err="1" smtClean="0"/>
              <a:t>rc</a:t>
            </a:r>
            <a:r>
              <a:rPr lang="es-ES" dirty="0" smtClean="0"/>
              <a:t>:	   Fuente donde se encuentra el video</a:t>
            </a:r>
          </a:p>
          <a:p>
            <a:r>
              <a:rPr lang="es-ES" dirty="0" err="1" smtClean="0"/>
              <a:t>controls</a:t>
            </a:r>
            <a:r>
              <a:rPr lang="es-ES" dirty="0" smtClean="0"/>
              <a:t>:    Añadir controles a video</a:t>
            </a:r>
          </a:p>
          <a:p>
            <a:r>
              <a:rPr lang="es-ES" dirty="0" err="1" smtClean="0"/>
              <a:t>autoplay</a:t>
            </a:r>
            <a:r>
              <a:rPr lang="es-ES" dirty="0" smtClean="0"/>
              <a:t>:   </a:t>
            </a:r>
            <a:r>
              <a:rPr lang="es-ES" dirty="0" err="1" smtClean="0"/>
              <a:t>Autoreproducción</a:t>
            </a:r>
            <a:r>
              <a:rPr lang="es-ES" dirty="0" smtClean="0"/>
              <a:t> de video</a:t>
            </a:r>
          </a:p>
          <a:p>
            <a:r>
              <a:rPr lang="es-ES" dirty="0" smtClean="0"/>
              <a:t>poster: 	  Añadir una imagen de muestra sobre el video</a:t>
            </a:r>
            <a:br>
              <a:rPr lang="es-ES" dirty="0" smtClean="0"/>
            </a:br>
            <a:r>
              <a:rPr lang="es-ES" dirty="0" smtClean="0"/>
              <a:t>	  (solo para video)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516" y="2204357"/>
            <a:ext cx="3830240" cy="46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4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 smtClean="0">
                <a:latin typeface="+mj-lt"/>
              </a:rPr>
              <a:t>Formularios</a:t>
            </a:r>
            <a:endParaRPr lang="es-PE" dirty="0">
              <a:latin typeface="+mj-lt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 smtClean="0"/>
              <a:t>09/12/2019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7D2F-EEB8-489B-877A-64105B1FCC2F}" type="slidenum">
              <a:rPr lang="es-PE" smtClean="0"/>
              <a:pPr/>
              <a:t>7</a:t>
            </a:fld>
            <a:endParaRPr lang="es-PE" dirty="0"/>
          </a:p>
        </p:txBody>
      </p:sp>
      <p:sp>
        <p:nvSpPr>
          <p:cNvPr id="11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r>
              <a:rPr lang="es-PE" dirty="0" smtClean="0"/>
              <a:t>Bach. Rolando Avalos Roque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519" y="3448594"/>
            <a:ext cx="5894962" cy="137160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653143" y="1580606"/>
            <a:ext cx="7759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 un conjunto de elementos (botones, caja de texto, casillas de verificación, etc.) que permiten a un usuario enviar datos hacia un servidor para su procesamiento.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 smtClean="0">
                <a:latin typeface="+mj-lt"/>
              </a:rPr>
              <a:t>Etiquetas de Formularios</a:t>
            </a:r>
            <a:endParaRPr lang="es-PE" dirty="0">
              <a:latin typeface="+mj-lt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 smtClean="0"/>
              <a:t>09/12/2019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7D2F-EEB8-489B-877A-64105B1FCC2F}" type="slidenum">
              <a:rPr lang="es-PE" smtClean="0"/>
              <a:pPr/>
              <a:t>8</a:t>
            </a:fld>
            <a:endParaRPr lang="es-PE" dirty="0"/>
          </a:p>
        </p:txBody>
      </p:sp>
      <p:sp>
        <p:nvSpPr>
          <p:cNvPr id="11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r>
              <a:rPr lang="es-PE" dirty="0" smtClean="0"/>
              <a:t>Bach. Rolando Avalos Roque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016" y="3288038"/>
            <a:ext cx="6759590" cy="49807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653143" y="1580606"/>
            <a:ext cx="775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- </a:t>
            </a:r>
            <a:r>
              <a:rPr lang="es-ES" b="1" dirty="0" err="1" smtClean="0"/>
              <a:t>Label</a:t>
            </a:r>
            <a:endParaRPr lang="en-US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57200" y="4475301"/>
            <a:ext cx="22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Etiqueta de apertura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82538" y="4475301"/>
            <a:ext cx="109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Atributo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6622869" y="4475301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Etiqueta de cierre</a:t>
            </a:r>
            <a:endParaRPr lang="en-U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5116287" y="4475301"/>
            <a:ext cx="126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Contenido</a:t>
            </a:r>
            <a:endParaRPr lang="en-US" dirty="0"/>
          </a:p>
        </p:txBody>
      </p:sp>
      <p:cxnSp>
        <p:nvCxnSpPr>
          <p:cNvPr id="18" name="Conector recto 17"/>
          <p:cNvCxnSpPr/>
          <p:nvPr/>
        </p:nvCxnSpPr>
        <p:spPr>
          <a:xfrm>
            <a:off x="2081349" y="3913598"/>
            <a:ext cx="24993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endCxn id="15" idx="0"/>
          </p:cNvCxnSpPr>
          <p:nvPr/>
        </p:nvCxnSpPr>
        <p:spPr>
          <a:xfrm>
            <a:off x="3426823" y="3913598"/>
            <a:ext cx="2178" cy="5617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271452" y="3913598"/>
            <a:ext cx="5747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558835" y="3913598"/>
            <a:ext cx="2178" cy="56170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4724400" y="3906408"/>
            <a:ext cx="2255520" cy="719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5730238" y="3906408"/>
            <a:ext cx="2178" cy="56170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7188926" y="3911421"/>
            <a:ext cx="88827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7598230" y="3911421"/>
            <a:ext cx="2178" cy="56170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38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 smtClean="0">
                <a:latin typeface="+mj-lt"/>
              </a:rPr>
              <a:t>Etiquetas de Formularios</a:t>
            </a:r>
            <a:endParaRPr lang="es-PE" dirty="0">
              <a:latin typeface="+mj-lt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 smtClean="0"/>
              <a:t>09/12/2019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7D2F-EEB8-489B-877A-64105B1FCC2F}" type="slidenum">
              <a:rPr lang="es-PE" smtClean="0"/>
              <a:pPr/>
              <a:t>9</a:t>
            </a:fld>
            <a:endParaRPr lang="es-PE" dirty="0"/>
          </a:p>
        </p:txBody>
      </p:sp>
      <p:sp>
        <p:nvSpPr>
          <p:cNvPr id="11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r>
              <a:rPr lang="es-PE" dirty="0" smtClean="0"/>
              <a:t>Bach. Rolando Avalos Roque</a:t>
            </a:r>
            <a:endParaRPr lang="es-PE" dirty="0"/>
          </a:p>
        </p:txBody>
      </p:sp>
      <p:sp>
        <p:nvSpPr>
          <p:cNvPr id="9" name="CuadroTexto 8"/>
          <p:cNvSpPr txBox="1"/>
          <p:nvPr/>
        </p:nvSpPr>
        <p:spPr>
          <a:xfrm>
            <a:off x="653143" y="1580606"/>
            <a:ext cx="775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- Input</a:t>
            </a:r>
            <a:endParaRPr lang="en-US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57200" y="4475301"/>
            <a:ext cx="22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Etiqueta de apertura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450082" y="4475301"/>
            <a:ext cx="109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Atributo</a:t>
            </a:r>
            <a:endParaRPr lang="en-US" dirty="0"/>
          </a:p>
        </p:txBody>
      </p:sp>
      <p:cxnSp>
        <p:nvCxnSpPr>
          <p:cNvPr id="18" name="Conector recto 17"/>
          <p:cNvCxnSpPr/>
          <p:nvPr/>
        </p:nvCxnSpPr>
        <p:spPr>
          <a:xfrm>
            <a:off x="2081349" y="3913598"/>
            <a:ext cx="62396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endCxn id="15" idx="0"/>
          </p:cNvCxnSpPr>
          <p:nvPr/>
        </p:nvCxnSpPr>
        <p:spPr>
          <a:xfrm>
            <a:off x="4994367" y="3913598"/>
            <a:ext cx="2178" cy="5617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193074" y="3913598"/>
            <a:ext cx="5747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558835" y="3913598"/>
            <a:ext cx="2178" cy="56170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34" y="3347737"/>
            <a:ext cx="7956532" cy="42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0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s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csup">
      <a:majorFont>
        <a:latin typeface="Poppins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sup" id="{132C7B5F-3688-4BF5-A14C-F09AF7BD30B4}" vid="{BD1CB701-6624-4617-8DE4-CF56C33D2B3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sup">
      <a:majorFont>
        <a:latin typeface="Poppins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Tecsup</Template>
  <TotalTime>436</TotalTime>
  <Words>300</Words>
  <Application>Microsoft Office PowerPoint</Application>
  <PresentationFormat>Presentación en pantalla (4:3)</PresentationFormat>
  <Paragraphs>151</Paragraphs>
  <Slides>12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Lato</vt:lpstr>
      <vt:lpstr>Poppins Black</vt:lpstr>
      <vt:lpstr>Roboto</vt:lpstr>
      <vt:lpstr>Tecsup</vt:lpstr>
      <vt:lpstr>HTML</vt:lpstr>
      <vt:lpstr>Resumen página web</vt:lpstr>
      <vt:lpstr>Presentación de PowerPoint</vt:lpstr>
      <vt:lpstr>Tablas</vt:lpstr>
      <vt:lpstr>Tablas</vt:lpstr>
      <vt:lpstr>Multimedia</vt:lpstr>
      <vt:lpstr>Formularios</vt:lpstr>
      <vt:lpstr>Etiquetas de Formularios</vt:lpstr>
      <vt:lpstr>Etiquetas de Formularios</vt:lpstr>
      <vt:lpstr>Etiquetas de Formularios</vt:lpstr>
      <vt:lpstr>Etiquetas de Formularios</vt:lpstr>
      <vt:lpstr>Formularios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Rocio Amparo Cordova Ubillus</dc:creator>
  <cp:lastModifiedBy>Rolando</cp:lastModifiedBy>
  <cp:revision>40</cp:revision>
  <dcterms:created xsi:type="dcterms:W3CDTF">2017-11-28T15:56:10Z</dcterms:created>
  <dcterms:modified xsi:type="dcterms:W3CDTF">2019-12-20T06:18:27Z</dcterms:modified>
</cp:coreProperties>
</file>