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80" r:id="rId4"/>
    <p:sldId id="284" r:id="rId5"/>
    <p:sldId id="281" r:id="rId6"/>
    <p:sldId id="285" r:id="rId7"/>
    <p:sldId id="286" r:id="rId8"/>
    <p:sldId id="287" r:id="rId9"/>
    <p:sldId id="288" r:id="rId10"/>
    <p:sldId id="289" r:id="rId11"/>
    <p:sldId id="290" r:id="rId12"/>
    <p:sldId id="293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0140-7721-4D05-8A7C-5E685AFFAC8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25B78-A27A-4494-AFDC-2EAC2A9FBB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FC88-3CDF-4F73-A3B7-A874128FB121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715D-A0EC-4511-9D7D-B5E0049C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49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3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256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12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985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4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972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5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3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6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3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7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19/12/2019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8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461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9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1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10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06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11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77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65182" y="6485448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508126" y="6299200"/>
            <a:ext cx="6099175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 dirty="0">
                <a:solidFill>
                  <a:schemeClr val="bg1"/>
                </a:solidFill>
              </a:rPr>
              <a:t>Copyright © </a:t>
            </a:r>
            <a:fld id="{EC26911D-E3B3-43B1-B594-94A136999AC3}" type="datetime6">
              <a:rPr lang="es-PE" sz="1600" b="0" smtClean="0">
                <a:solidFill>
                  <a:schemeClr val="bg1"/>
                </a:solidFill>
              </a:rPr>
              <a:pPr algn="ctr" eaLnBrk="1" hangingPunct="1">
                <a:defRPr/>
              </a:pPr>
              <a:t>Diciembre de 2019</a:t>
            </a:fld>
            <a:r>
              <a:rPr lang="es-PE" sz="1600" b="0" dirty="0">
                <a:solidFill>
                  <a:schemeClr val="bg1"/>
                </a:solidFill>
              </a:rPr>
              <a:t> por TECSUP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42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97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31437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6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3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</p:spTree>
    <p:extLst>
      <p:ext uri="{BB962C8B-B14F-4D97-AF65-F5344CB8AC3E}">
        <p14:creationId xmlns:p14="http://schemas.microsoft.com/office/powerpoint/2010/main" val="38748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2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BF69-D048-4D70-9CB3-40CEEEF9CAC2}" type="datetimeFigureOut">
              <a:rPr lang="es-PE" smtClean="0"/>
              <a:t>19/12/2019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71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8288" indent="-268288" algn="just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8163" indent="-269875" algn="just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354013" algn="just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8888" indent="-366713" algn="just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94104"/>
            <a:ext cx="7772400" cy="1470025"/>
          </a:xfrm>
        </p:spPr>
        <p:txBody>
          <a:bodyPr/>
          <a:lstStyle/>
          <a:p>
            <a:r>
              <a:rPr lang="es-PE" sz="9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endParaRPr lang="es-PE" sz="9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95203"/>
            <a:ext cx="6400800" cy="1752600"/>
          </a:xfrm>
        </p:spPr>
        <p:txBody>
          <a:bodyPr/>
          <a:lstStyle/>
          <a:p>
            <a:r>
              <a:rPr lang="es-PE" dirty="0" smtClean="0"/>
              <a:t>(Parte 2)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46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Atributos de etiqueta &lt;input&gt;</a:t>
            </a:r>
            <a:endParaRPr lang="en-U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24000" y="2112905"/>
            <a:ext cx="5029200" cy="331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 </a:t>
            </a:r>
            <a:r>
              <a:rPr lang="en-US" dirty="0"/>
              <a:t>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attern (</a:t>
            </a:r>
            <a:r>
              <a:rPr lang="en-US" dirty="0" err="1" smtClean="0"/>
              <a:t>regexp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readonly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step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Tipos de &lt;input&gt;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476102" y="2122995"/>
            <a:ext cx="6113417" cy="3528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Etiquetas adicionales</a:t>
            </a:r>
            <a:endParaRPr lang="en-US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3112"/>
              </p:ext>
            </p:extLst>
          </p:nvPr>
        </p:nvGraphicFramePr>
        <p:xfrm>
          <a:off x="822959" y="2508325"/>
          <a:ext cx="7694023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936">
                  <a:extLst>
                    <a:ext uri="{9D8B030D-6E8A-4147-A177-3AD203B41FA5}">
                      <a16:colId xmlns:a16="http://schemas.microsoft.com/office/drawing/2014/main" val="3642222171"/>
                    </a:ext>
                  </a:extLst>
                </a:gridCol>
                <a:gridCol w="5202087">
                  <a:extLst>
                    <a:ext uri="{9D8B030D-6E8A-4147-A177-3AD203B41FA5}">
                      <a16:colId xmlns:a16="http://schemas.microsoft.com/office/drawing/2014/main" val="261486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Etiquetas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6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un cuadro de texto para ingreso de grandes textos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relacionados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 un 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formulario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&lt;legend&gt;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 la leyenda de un &lt;</a:t>
                      </a:r>
                      <a:r>
                        <a:rPr lang="es-E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 una lista desplegable de 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1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optgroup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un grupo de opciones relacionadas en</a:t>
                      </a:r>
                      <a: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una</a:t>
                      </a:r>
                      <a:b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desplegable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3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las opciones de una lista desplegable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1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página web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330700" y="1905000"/>
            <a:ext cx="2279650" cy="1841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413250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  <p:sp>
        <p:nvSpPr>
          <p:cNvPr id="15" name="Rectángulo 14"/>
          <p:cNvSpPr/>
          <p:nvPr/>
        </p:nvSpPr>
        <p:spPr>
          <a:xfrm>
            <a:off x="5969000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  <p:sp>
        <p:nvSpPr>
          <p:cNvPr id="16" name="Rectángulo 15"/>
          <p:cNvSpPr/>
          <p:nvPr/>
        </p:nvSpPr>
        <p:spPr>
          <a:xfrm>
            <a:off x="5191125" y="1949450"/>
            <a:ext cx="5842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&lt;li&gt;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6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Tablas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64" y="1417638"/>
            <a:ext cx="3772016" cy="4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Tablas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5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1985555" y="2769324"/>
            <a:ext cx="1632857" cy="2638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colspan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297680" y="3755569"/>
            <a:ext cx="3775166" cy="6662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rowspan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7200" y="10483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Agrupar celdas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946366" y="3451542"/>
            <a:ext cx="6074228" cy="1773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Multimedia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6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" y="2204357"/>
            <a:ext cx="3760472" cy="4604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122275" y="3595234"/>
            <a:ext cx="5681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</a:t>
            </a:r>
            <a:r>
              <a:rPr lang="es-ES" dirty="0" err="1" smtClean="0"/>
              <a:t>rc</a:t>
            </a:r>
            <a:r>
              <a:rPr lang="es-ES" dirty="0" smtClean="0"/>
              <a:t>:	   Fuente donde se encuentra el video</a:t>
            </a:r>
          </a:p>
          <a:p>
            <a:r>
              <a:rPr lang="es-ES" dirty="0" err="1" smtClean="0"/>
              <a:t>controls</a:t>
            </a:r>
            <a:r>
              <a:rPr lang="es-ES" dirty="0" smtClean="0"/>
              <a:t>:    Añadir controles a video</a:t>
            </a:r>
          </a:p>
          <a:p>
            <a:r>
              <a:rPr lang="es-ES" dirty="0" err="1" smtClean="0"/>
              <a:t>autoplay</a:t>
            </a:r>
            <a:r>
              <a:rPr lang="es-ES" dirty="0" smtClean="0"/>
              <a:t>:   </a:t>
            </a:r>
            <a:r>
              <a:rPr lang="es-ES" dirty="0" err="1" smtClean="0"/>
              <a:t>Autoreproducción</a:t>
            </a:r>
            <a:r>
              <a:rPr lang="es-ES" dirty="0" smtClean="0"/>
              <a:t> de video</a:t>
            </a:r>
          </a:p>
          <a:p>
            <a:r>
              <a:rPr lang="es-ES" dirty="0" smtClean="0"/>
              <a:t>poster: 	  Añadir una imagen de muestra sobre el video</a:t>
            </a:r>
            <a:br>
              <a:rPr lang="es-ES" dirty="0" smtClean="0"/>
            </a:br>
            <a:r>
              <a:rPr lang="es-ES" dirty="0" smtClean="0"/>
              <a:t>	  (solo para video)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16" y="2204357"/>
            <a:ext cx="3830240" cy="4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7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19" y="3448594"/>
            <a:ext cx="5894962" cy="13716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53143" y="1580606"/>
            <a:ext cx="7759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un conjunto de elementos (botones, caja de texto, casillas de verificación, etc.) que permiten a un usuario enviar datos hacia un servidor para su procesamiento.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8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16" y="3288038"/>
            <a:ext cx="6759590" cy="4980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</a:t>
            </a:r>
            <a:r>
              <a:rPr lang="es-ES" b="1" dirty="0" err="1" smtClean="0"/>
              <a:t>Label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7200" y="44753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apertura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82538" y="4475301"/>
            <a:ext cx="10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622869" y="447530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cierre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16287" y="4475301"/>
            <a:ext cx="12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Contenido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081349" y="3913598"/>
            <a:ext cx="2499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15" idx="0"/>
          </p:cNvCxnSpPr>
          <p:nvPr/>
        </p:nvCxnSpPr>
        <p:spPr>
          <a:xfrm>
            <a:off x="3426823" y="3913598"/>
            <a:ext cx="2178" cy="561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71452" y="3913598"/>
            <a:ext cx="574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58835" y="3913598"/>
            <a:ext cx="2178" cy="561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724400" y="3906408"/>
            <a:ext cx="2255520" cy="719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730238" y="3906408"/>
            <a:ext cx="2178" cy="5617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188926" y="3911421"/>
            <a:ext cx="88827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598230" y="3911421"/>
            <a:ext cx="2178" cy="56170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Formularios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9</a:t>
            </a:fld>
            <a:endParaRPr lang="es-PE" dirty="0"/>
          </a:p>
        </p:txBody>
      </p:sp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3143" y="1580606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Input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7200" y="44753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apertura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450082" y="4475301"/>
            <a:ext cx="10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081349" y="3913598"/>
            <a:ext cx="6239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15" idx="0"/>
          </p:cNvCxnSpPr>
          <p:nvPr/>
        </p:nvCxnSpPr>
        <p:spPr>
          <a:xfrm>
            <a:off x="4994367" y="3913598"/>
            <a:ext cx="2178" cy="561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193074" y="3913598"/>
            <a:ext cx="574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58835" y="3913598"/>
            <a:ext cx="2178" cy="561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" y="3347737"/>
            <a:ext cx="7956532" cy="4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s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sup" id="{132C7B5F-3688-4BF5-A14C-F09AF7BD30B4}" vid="{BD1CB701-6624-4617-8DE4-CF56C33D2B3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Tecsup</Template>
  <TotalTime>436</TotalTime>
  <Words>300</Words>
  <Application>Microsoft Office PowerPoint</Application>
  <PresentationFormat>Presentación en pantalla (4:3)</PresentationFormat>
  <Paragraphs>151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Poppins Black</vt:lpstr>
      <vt:lpstr>Roboto</vt:lpstr>
      <vt:lpstr>Tecsup</vt:lpstr>
      <vt:lpstr>HTML</vt:lpstr>
      <vt:lpstr>Resumen página web</vt:lpstr>
      <vt:lpstr>Presentación de PowerPoint</vt:lpstr>
      <vt:lpstr>Tablas</vt:lpstr>
      <vt:lpstr>Tablas</vt:lpstr>
      <vt:lpstr>Multimedia</vt:lpstr>
      <vt:lpstr>Formularios</vt:lpstr>
      <vt:lpstr>Etiquetas de Formularios</vt:lpstr>
      <vt:lpstr>Etiquetas de Formularios</vt:lpstr>
      <vt:lpstr>Etiquetas de Formularios</vt:lpstr>
      <vt:lpstr>Etiquetas de Formularios</vt:lpstr>
      <vt:lpstr>Formularios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Amparo Cordova Ubillus</dc:creator>
  <cp:lastModifiedBy>Rolando</cp:lastModifiedBy>
  <cp:revision>40</cp:revision>
  <dcterms:created xsi:type="dcterms:W3CDTF">2017-11-28T15:56:10Z</dcterms:created>
  <dcterms:modified xsi:type="dcterms:W3CDTF">2019-12-20T06:19:07Z</dcterms:modified>
</cp:coreProperties>
</file>