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9FC88-3CDF-4F73-A3B7-A874128FB121}" type="datetimeFigureOut">
              <a:rPr lang="es-PE" smtClean="0"/>
              <a:t>9/01/2020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8715D-A0EC-4511-9D7D-B5E0049C01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14943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11827-6123-42BC-9BE5-B16B2323EAC4}" type="slidenum">
              <a:rPr lang="es-PE" smtClean="0"/>
              <a:t>2</a:t>
            </a:fld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892D873-0787-42B0-91A0-3124442AD31E}" type="datetime1">
              <a:rPr lang="es-PE" smtClean="0"/>
              <a:t>9/01/2020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PE" smtClean="0"/>
              <a:t>Dirección Académica</a:t>
            </a:r>
            <a:endParaRPr lang="es-PE"/>
          </a:p>
        </p:txBody>
      </p:sp>
      <p:sp>
        <p:nvSpPr>
          <p:cNvPr id="7" name="Marcador de encabezado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s-PE" smtClean="0"/>
              <a:t>Inducción Docente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87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865182" y="6485448"/>
            <a:ext cx="2133600" cy="365125"/>
          </a:xfrm>
        </p:spPr>
        <p:txBody>
          <a:bodyPr/>
          <a:lstStyle>
            <a:lvl1pPr>
              <a:defRPr b="1"/>
            </a:lvl1pPr>
          </a:lstStyle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1508126" y="6299200"/>
            <a:ext cx="6099175" cy="3381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600" b="0" dirty="0">
                <a:solidFill>
                  <a:schemeClr val="bg1"/>
                </a:solidFill>
              </a:rPr>
              <a:t>Copyright © </a:t>
            </a:r>
            <a:fld id="{EC26911D-E3B3-43B1-B594-94A136999AC3}" type="datetime6">
              <a:rPr lang="es-PE" sz="1600" b="0" smtClean="0">
                <a:solidFill>
                  <a:schemeClr val="bg1"/>
                </a:solidFill>
              </a:rPr>
              <a:pPr algn="ctr" eaLnBrk="1" hangingPunct="1">
                <a:defRPr/>
              </a:pPr>
              <a:t>Enero de 2020</a:t>
            </a:fld>
            <a:r>
              <a:rPr lang="es-PE" sz="1600" b="0" dirty="0">
                <a:solidFill>
                  <a:schemeClr val="bg1"/>
                </a:solidFill>
              </a:rPr>
              <a:t> por TECSUP</a:t>
            </a:r>
            <a:endParaRPr lang="en-US" sz="1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85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BF69-D048-4D70-9CB3-40CEEEF9CAC2}" type="datetimeFigureOut">
              <a:rPr lang="es-PE" smtClean="0"/>
              <a:t>9/01/2020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852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BF69-D048-4D70-9CB3-40CEEEF9CAC2}" type="datetimeFigureOut">
              <a:rPr lang="es-PE" smtClean="0"/>
              <a:t>9/01/2020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5429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BF69-D048-4D70-9CB3-40CEEEF9CAC2}" type="datetimeFigureOut">
              <a:rPr lang="es-PE" smtClean="0"/>
              <a:t>9/01/2020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781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BF69-D048-4D70-9CB3-40CEEEF9CAC2}" type="datetimeFigureOut">
              <a:rPr lang="es-PE" smtClean="0"/>
              <a:t>9/01/2020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779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5760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8"/>
            <a:ext cx="8229600" cy="47133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BF69-D048-4D70-9CB3-40CEEEF9CAC2}" type="datetimeFigureOut">
              <a:rPr lang="es-PE" smtClean="0"/>
              <a:t>9/01/2020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597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314375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BF69-D048-4D70-9CB3-40CEEEF9CAC2}" type="datetimeFigureOut">
              <a:rPr lang="es-PE" smtClean="0"/>
              <a:t>9/01/2020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562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BF69-D048-4D70-9CB3-40CEEEF9CAC2}" type="datetimeFigureOut">
              <a:rPr lang="es-PE" smtClean="0"/>
              <a:t>9/01/2020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50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BF69-D048-4D70-9CB3-40CEEEF9CAC2}" type="datetimeFigureOut">
              <a:rPr lang="es-PE" smtClean="0"/>
              <a:t>9/01/2020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3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BF69-D048-4D70-9CB3-40CEEEF9CAC2}" type="datetimeFigureOut">
              <a:rPr lang="es-PE" smtClean="0"/>
              <a:t>9/01/2020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330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BF69-D048-4D70-9CB3-40CEEEF9CAC2}" type="datetimeFigureOut">
              <a:rPr lang="es-PE" smtClean="0"/>
              <a:t>9/01/2020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482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BF69-D048-4D70-9CB3-40CEEEF9CAC2}" type="datetimeFigureOut">
              <a:rPr lang="es-PE" smtClean="0"/>
              <a:t>9/01/2020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028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FBF69-D048-4D70-9CB3-40CEEEF9CAC2}" type="datetimeFigureOut">
              <a:rPr lang="es-PE" smtClean="0"/>
              <a:t>9/01/2020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8FAA-07F8-4B3F-88E1-AE7D3D3BA0F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371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68288" indent="-268288" algn="just" defTabSz="914400" rtl="0" eaLnBrk="1" latinLnBrk="0" hangingPunct="1">
        <a:spcBef>
          <a:spcPct val="200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38163" indent="-269875" algn="just" defTabSz="914400" rtl="0" eaLnBrk="1" latinLnBrk="0" hangingPunct="1">
        <a:spcBef>
          <a:spcPct val="20000"/>
        </a:spcBef>
        <a:buClr>
          <a:schemeClr val="accent2"/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92175" indent="-354013" algn="just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58888" indent="-366713" algn="just" defTabSz="914400" rtl="0" eaLnBrk="1" latinLnBrk="0" hangingPunct="1">
        <a:spcBef>
          <a:spcPct val="20000"/>
        </a:spcBef>
        <a:buClr>
          <a:schemeClr val="accent5">
            <a:lumMod val="75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just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463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Propósitos Institucionales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b="1" dirty="0" smtClean="0"/>
              <a:t>VISIÓN;</a:t>
            </a:r>
          </a:p>
          <a:p>
            <a:pPr marL="0" indent="0">
              <a:buNone/>
            </a:pPr>
            <a:r>
              <a:rPr lang="es-PE" dirty="0"/>
              <a:t>“Generar un efecto desproporcionado de bienestar en la sociedad a través de la educación”.</a:t>
            </a:r>
          </a:p>
          <a:p>
            <a:pPr marL="0" indent="0">
              <a:buNone/>
            </a:pPr>
            <a:endParaRPr lang="es-PE" dirty="0" smtClean="0"/>
          </a:p>
          <a:p>
            <a:pPr marL="0" indent="0">
              <a:buNone/>
            </a:pPr>
            <a:r>
              <a:rPr lang="es-PE" b="1" dirty="0" smtClean="0"/>
              <a:t>MISIÓN:</a:t>
            </a:r>
          </a:p>
          <a:p>
            <a:pPr marL="0" indent="0">
              <a:buNone/>
            </a:pPr>
            <a:r>
              <a:rPr lang="es-PE" dirty="0"/>
              <a:t>“Formar profesionales globalmente competitivos, éticos e innovadores que cuenten con un profundo conocimiento tecnológico; asimismo, apoyar a las empresas a incrementar su productividad y valor”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14C53-0E54-4619-9860-4A1C2220E100}" type="datetime1">
              <a:rPr lang="es-ES" smtClean="0">
                <a:solidFill>
                  <a:srgbClr val="B13F9A"/>
                </a:solidFill>
              </a:rPr>
              <a:t>09/01/2020</a:t>
            </a:fld>
            <a:endParaRPr lang="es-PE" dirty="0">
              <a:solidFill>
                <a:srgbClr val="B13F9A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7D2F-EEB8-489B-877A-64105B1FCC2F}" type="slidenum">
              <a:rPr lang="es-PE" smtClean="0">
                <a:solidFill>
                  <a:srgbClr val="B13F9A"/>
                </a:solidFill>
              </a:rPr>
              <a:pPr/>
              <a:t>2</a:t>
            </a:fld>
            <a:endParaRPr lang="es-PE">
              <a:solidFill>
                <a:srgbClr val="B13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77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s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sup" id="{132C7B5F-3688-4BF5-A14C-F09AF7BD30B4}" vid="{BD1CB701-6624-4617-8DE4-CF56C33D2B3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Tecsup</Template>
  <TotalTime>5</TotalTime>
  <Words>60</Words>
  <Application>Microsoft Office PowerPoint</Application>
  <PresentationFormat>Presentación en pantalla (4:3)</PresentationFormat>
  <Paragraphs>12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Tecsup</vt:lpstr>
      <vt:lpstr>Presentación de PowerPoint</vt:lpstr>
      <vt:lpstr>Propósitos Institucionales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Rocio Amparo Cordova Ubillus</dc:creator>
  <cp:lastModifiedBy>Rolando</cp:lastModifiedBy>
  <cp:revision>4</cp:revision>
  <dcterms:created xsi:type="dcterms:W3CDTF">2017-11-28T15:56:10Z</dcterms:created>
  <dcterms:modified xsi:type="dcterms:W3CDTF">2020-01-10T03:26:06Z</dcterms:modified>
</cp:coreProperties>
</file>