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90" r:id="rId3"/>
    <p:sldId id="271" r:id="rId4"/>
    <p:sldId id="272" r:id="rId5"/>
    <p:sldId id="273" r:id="rId6"/>
    <p:sldId id="286" r:id="rId7"/>
    <p:sldId id="293" r:id="rId8"/>
    <p:sldId id="276" r:id="rId9"/>
    <p:sldId id="277" r:id="rId10"/>
    <p:sldId id="291" r:id="rId11"/>
    <p:sldId id="280" r:id="rId12"/>
    <p:sldId id="292" r:id="rId13"/>
    <p:sldId id="281" r:id="rId14"/>
    <p:sldId id="287" r:id="rId15"/>
    <p:sldId id="288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DAEF-0AD2-4FFF-9FDA-FFB5ACED854F}" type="datetimeFigureOut">
              <a:rPr lang="es-PE" smtClean="0"/>
              <a:t>20/11/2016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C73-67A7-404C-976F-53CD7C1B20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869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DAEF-0AD2-4FFF-9FDA-FFB5ACED854F}" type="datetimeFigureOut">
              <a:rPr lang="es-PE" smtClean="0"/>
              <a:t>20/11/2016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C73-67A7-404C-976F-53CD7C1B20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385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DAEF-0AD2-4FFF-9FDA-FFB5ACED854F}" type="datetimeFigureOut">
              <a:rPr lang="es-PE" smtClean="0"/>
              <a:t>20/11/2016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C73-67A7-404C-976F-53CD7C1B20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782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DAEF-0AD2-4FFF-9FDA-FFB5ACED854F}" type="datetimeFigureOut">
              <a:rPr lang="es-PE" smtClean="0"/>
              <a:t>20/11/2016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C73-67A7-404C-976F-53CD7C1B20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638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DAEF-0AD2-4FFF-9FDA-FFB5ACED854F}" type="datetimeFigureOut">
              <a:rPr lang="es-PE" smtClean="0"/>
              <a:t>20/11/2016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C73-67A7-404C-976F-53CD7C1B20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220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DAEF-0AD2-4FFF-9FDA-FFB5ACED854F}" type="datetimeFigureOut">
              <a:rPr lang="es-PE" smtClean="0"/>
              <a:t>20/11/2016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C73-67A7-404C-976F-53CD7C1B20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944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DAEF-0AD2-4FFF-9FDA-FFB5ACED854F}" type="datetimeFigureOut">
              <a:rPr lang="es-PE" smtClean="0"/>
              <a:t>20/11/2016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C73-67A7-404C-976F-53CD7C1B20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179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DAEF-0AD2-4FFF-9FDA-FFB5ACED854F}" type="datetimeFigureOut">
              <a:rPr lang="es-PE" smtClean="0"/>
              <a:t>20/11/2016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C73-67A7-404C-976F-53CD7C1B20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830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DAEF-0AD2-4FFF-9FDA-FFB5ACED854F}" type="datetimeFigureOut">
              <a:rPr lang="es-PE" smtClean="0"/>
              <a:t>20/11/2016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C73-67A7-404C-976F-53CD7C1B20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220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DAEF-0AD2-4FFF-9FDA-FFB5ACED854F}" type="datetimeFigureOut">
              <a:rPr lang="es-PE" smtClean="0"/>
              <a:t>20/11/2016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C73-67A7-404C-976F-53CD7C1B20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961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DAEF-0AD2-4FFF-9FDA-FFB5ACED854F}" type="datetimeFigureOut">
              <a:rPr lang="es-PE" smtClean="0"/>
              <a:t>20/11/2016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C73-67A7-404C-976F-53CD7C1B20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2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DDAEF-0AD2-4FFF-9FDA-FFB5ACED854F}" type="datetimeFigureOut">
              <a:rPr lang="es-PE" smtClean="0"/>
              <a:t>20/11/2016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E6C73-67A7-404C-976F-53CD7C1B20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428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055245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17"/>
            <a:ext cx="12195005" cy="6870817"/>
          </a:xfrm>
        </p:spPr>
      </p:pic>
    </p:spTree>
    <p:extLst>
      <p:ext uri="{BB962C8B-B14F-4D97-AF65-F5344CB8AC3E}">
        <p14:creationId xmlns:p14="http://schemas.microsoft.com/office/powerpoint/2010/main" val="2632617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44"/>
            <a:ext cx="12209535" cy="6865044"/>
          </a:xfrm>
        </p:spPr>
      </p:pic>
    </p:spTree>
    <p:extLst>
      <p:ext uri="{BB962C8B-B14F-4D97-AF65-F5344CB8AC3E}">
        <p14:creationId xmlns:p14="http://schemas.microsoft.com/office/powerpoint/2010/main" val="34697796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15"/>
            <a:ext cx="12209535" cy="6869715"/>
          </a:xfrm>
        </p:spPr>
      </p:pic>
    </p:spTree>
    <p:extLst>
      <p:ext uri="{BB962C8B-B14F-4D97-AF65-F5344CB8AC3E}">
        <p14:creationId xmlns:p14="http://schemas.microsoft.com/office/powerpoint/2010/main" val="39275305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2461"/>
            <a:ext cx="12191999" cy="6870461"/>
          </a:xfrm>
        </p:spPr>
      </p:pic>
    </p:spTree>
    <p:extLst>
      <p:ext uri="{BB962C8B-B14F-4D97-AF65-F5344CB8AC3E}">
        <p14:creationId xmlns:p14="http://schemas.microsoft.com/office/powerpoint/2010/main" val="25942849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9963" cy="6858000"/>
          </a:xfrm>
        </p:spPr>
      </p:pic>
    </p:spTree>
    <p:extLst>
      <p:ext uri="{BB962C8B-B14F-4D97-AF65-F5344CB8AC3E}">
        <p14:creationId xmlns:p14="http://schemas.microsoft.com/office/powerpoint/2010/main" val="12676587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8422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15"/>
            <a:ext cx="12209535" cy="6869715"/>
          </a:xfrm>
        </p:spPr>
      </p:pic>
    </p:spTree>
    <p:extLst>
      <p:ext uri="{BB962C8B-B14F-4D97-AF65-F5344CB8AC3E}">
        <p14:creationId xmlns:p14="http://schemas.microsoft.com/office/powerpoint/2010/main" val="23296677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47"/>
            <a:ext cx="12195005" cy="6866147"/>
          </a:xfrm>
        </p:spPr>
      </p:pic>
    </p:spTree>
    <p:extLst>
      <p:ext uri="{BB962C8B-B14F-4D97-AF65-F5344CB8AC3E}">
        <p14:creationId xmlns:p14="http://schemas.microsoft.com/office/powerpoint/2010/main" val="3926641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6"/>
            <a:ext cx="12223819" cy="6865626"/>
          </a:xfrm>
        </p:spPr>
      </p:pic>
    </p:spTree>
    <p:extLst>
      <p:ext uri="{BB962C8B-B14F-4D97-AF65-F5344CB8AC3E}">
        <p14:creationId xmlns:p14="http://schemas.microsoft.com/office/powerpoint/2010/main" val="532572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87"/>
            <a:ext cx="12195005" cy="6875487"/>
          </a:xfrm>
        </p:spPr>
      </p:pic>
    </p:spTree>
    <p:extLst>
      <p:ext uri="{BB962C8B-B14F-4D97-AF65-F5344CB8AC3E}">
        <p14:creationId xmlns:p14="http://schemas.microsoft.com/office/powerpoint/2010/main" val="2420086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68984"/>
          </a:xfrm>
        </p:spPr>
      </p:pic>
    </p:spTree>
    <p:extLst>
      <p:ext uri="{BB962C8B-B14F-4D97-AF65-F5344CB8AC3E}">
        <p14:creationId xmlns:p14="http://schemas.microsoft.com/office/powerpoint/2010/main" val="6023205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9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288780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5004" cy="6858000"/>
          </a:xfrm>
        </p:spPr>
      </p:pic>
    </p:spTree>
    <p:extLst>
      <p:ext uri="{BB962C8B-B14F-4D97-AF65-F5344CB8AC3E}">
        <p14:creationId xmlns:p14="http://schemas.microsoft.com/office/powerpoint/2010/main" val="26069748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872608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Panorámica</PresentationFormat>
  <Paragraphs>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Mytical</dc:creator>
  <cp:lastModifiedBy>Mythical</cp:lastModifiedBy>
  <cp:revision>19</cp:revision>
  <dcterms:created xsi:type="dcterms:W3CDTF">2016-11-10T00:28:53Z</dcterms:created>
  <dcterms:modified xsi:type="dcterms:W3CDTF">2016-11-20T22:20:39Z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