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75" r:id="rId6"/>
    <p:sldId id="262" r:id="rId7"/>
    <p:sldId id="278" r:id="rId8"/>
    <p:sldId id="285" r:id="rId9"/>
    <p:sldId id="284" r:id="rId10"/>
    <p:sldId id="288" r:id="rId11"/>
    <p:sldId id="286" r:id="rId12"/>
    <p:sldId id="266" r:id="rId13"/>
    <p:sldId id="267" r:id="rId14"/>
    <p:sldId id="283" r:id="rId15"/>
    <p:sldId id="270" r:id="rId16"/>
    <p:sldId id="269" r:id="rId17"/>
    <p:sldId id="282" r:id="rId18"/>
    <p:sldId id="281" r:id="rId19"/>
    <p:sldId id="272" r:id="rId20"/>
  </p:sldIdLst>
  <p:sldSz cx="12901613" cy="7315200"/>
  <p:notesSz cx="6858000" cy="9144000"/>
  <p:defaultTextStyle>
    <a:defPPr>
      <a:defRPr lang="es-PE"/>
    </a:defPPr>
    <a:lvl1pPr marL="0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1pPr>
    <a:lvl2pPr marL="485318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2pPr>
    <a:lvl3pPr marL="970636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3pPr>
    <a:lvl4pPr marL="1455953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4pPr>
    <a:lvl5pPr marL="1941271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5pPr>
    <a:lvl6pPr marL="2426589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6pPr>
    <a:lvl7pPr marL="2911907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7pPr>
    <a:lvl8pPr marL="3397225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8pPr>
    <a:lvl9pPr marL="3882542" algn="l" defTabSz="970636" rtl="0" eaLnBrk="1" latinLnBrk="0" hangingPunct="1">
      <a:defRPr sz="19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702" y="1197187"/>
            <a:ext cx="9676210" cy="2546773"/>
          </a:xfrm>
        </p:spPr>
        <p:txBody>
          <a:bodyPr anchor="b"/>
          <a:lstStyle>
            <a:lvl1pPr algn="ctr">
              <a:defRPr sz="6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702" y="3842174"/>
            <a:ext cx="9676210" cy="1766146"/>
          </a:xfrm>
        </p:spPr>
        <p:txBody>
          <a:bodyPr/>
          <a:lstStyle>
            <a:lvl1pPr marL="0" indent="0" algn="ctr">
              <a:buNone/>
              <a:defRPr sz="2540"/>
            </a:lvl1pPr>
            <a:lvl2pPr marL="483809" indent="0" algn="ctr">
              <a:buNone/>
              <a:defRPr sz="2116"/>
            </a:lvl2pPr>
            <a:lvl3pPr marL="967618" indent="0" algn="ctr">
              <a:buNone/>
              <a:defRPr sz="1905"/>
            </a:lvl3pPr>
            <a:lvl4pPr marL="1451427" indent="0" algn="ctr">
              <a:buNone/>
              <a:defRPr sz="1693"/>
            </a:lvl4pPr>
            <a:lvl5pPr marL="1935236" indent="0" algn="ctr">
              <a:buNone/>
              <a:defRPr sz="1693"/>
            </a:lvl5pPr>
            <a:lvl6pPr marL="2419045" indent="0" algn="ctr">
              <a:buNone/>
              <a:defRPr sz="1693"/>
            </a:lvl6pPr>
            <a:lvl7pPr marL="2902854" indent="0" algn="ctr">
              <a:buNone/>
              <a:defRPr sz="1693"/>
            </a:lvl7pPr>
            <a:lvl8pPr marL="3386663" indent="0" algn="ctr">
              <a:buNone/>
              <a:defRPr sz="1693"/>
            </a:lvl8pPr>
            <a:lvl9pPr marL="3870472" indent="0" algn="ctr">
              <a:buNone/>
              <a:defRPr sz="169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916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014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2717" y="389467"/>
            <a:ext cx="2781910" cy="619929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986" y="389467"/>
            <a:ext cx="8184461" cy="619929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93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35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66" y="1823721"/>
            <a:ext cx="11127641" cy="3042919"/>
          </a:xfrm>
        </p:spPr>
        <p:txBody>
          <a:bodyPr anchor="b"/>
          <a:lstStyle>
            <a:lvl1pPr>
              <a:defRPr sz="6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266" y="4895428"/>
            <a:ext cx="11127641" cy="1600199"/>
          </a:xfrm>
        </p:spPr>
        <p:txBody>
          <a:bodyPr/>
          <a:lstStyle>
            <a:lvl1pPr marL="0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1pPr>
            <a:lvl2pPr marL="483809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2pPr>
            <a:lvl3pPr marL="967618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3pPr>
            <a:lvl4pPr marL="1451427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4pPr>
            <a:lvl5pPr marL="1935236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5pPr>
            <a:lvl6pPr marL="2419045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6pPr>
            <a:lvl7pPr marL="2902854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7pPr>
            <a:lvl8pPr marL="3386663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8pPr>
            <a:lvl9pPr marL="3870472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46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986" y="1947333"/>
            <a:ext cx="5483186" cy="46414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1441" y="1947333"/>
            <a:ext cx="5483186" cy="46414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58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66" y="389467"/>
            <a:ext cx="11127641" cy="14139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667" y="1793241"/>
            <a:ext cx="5457987" cy="878839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09" indent="0">
              <a:buNone/>
              <a:defRPr sz="2116" b="1"/>
            </a:lvl2pPr>
            <a:lvl3pPr marL="967618" indent="0">
              <a:buNone/>
              <a:defRPr sz="1905" b="1"/>
            </a:lvl3pPr>
            <a:lvl4pPr marL="1451427" indent="0">
              <a:buNone/>
              <a:defRPr sz="1693" b="1"/>
            </a:lvl4pPr>
            <a:lvl5pPr marL="1935236" indent="0">
              <a:buNone/>
              <a:defRPr sz="1693" b="1"/>
            </a:lvl5pPr>
            <a:lvl6pPr marL="2419045" indent="0">
              <a:buNone/>
              <a:defRPr sz="1693" b="1"/>
            </a:lvl6pPr>
            <a:lvl7pPr marL="2902854" indent="0">
              <a:buNone/>
              <a:defRPr sz="1693" b="1"/>
            </a:lvl7pPr>
            <a:lvl8pPr marL="3386663" indent="0">
              <a:buNone/>
              <a:defRPr sz="1693" b="1"/>
            </a:lvl8pPr>
            <a:lvl9pPr marL="3870472" indent="0">
              <a:buNone/>
              <a:defRPr sz="169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667" y="2672080"/>
            <a:ext cx="5457987" cy="39302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1442" y="1793241"/>
            <a:ext cx="5484866" cy="878839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09" indent="0">
              <a:buNone/>
              <a:defRPr sz="2116" b="1"/>
            </a:lvl2pPr>
            <a:lvl3pPr marL="967618" indent="0">
              <a:buNone/>
              <a:defRPr sz="1905" b="1"/>
            </a:lvl3pPr>
            <a:lvl4pPr marL="1451427" indent="0">
              <a:buNone/>
              <a:defRPr sz="1693" b="1"/>
            </a:lvl4pPr>
            <a:lvl5pPr marL="1935236" indent="0">
              <a:buNone/>
              <a:defRPr sz="1693" b="1"/>
            </a:lvl5pPr>
            <a:lvl6pPr marL="2419045" indent="0">
              <a:buNone/>
              <a:defRPr sz="1693" b="1"/>
            </a:lvl6pPr>
            <a:lvl7pPr marL="2902854" indent="0">
              <a:buNone/>
              <a:defRPr sz="1693" b="1"/>
            </a:lvl7pPr>
            <a:lvl8pPr marL="3386663" indent="0">
              <a:buNone/>
              <a:defRPr sz="1693" b="1"/>
            </a:lvl8pPr>
            <a:lvl9pPr marL="3870472" indent="0">
              <a:buNone/>
              <a:defRPr sz="169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1442" y="2672080"/>
            <a:ext cx="5484866" cy="393022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80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56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25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67" y="487680"/>
            <a:ext cx="4161106" cy="1706880"/>
          </a:xfrm>
        </p:spPr>
        <p:txBody>
          <a:bodyPr anchor="b"/>
          <a:lstStyle>
            <a:lvl1pPr>
              <a:defRPr sz="33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866" y="1053254"/>
            <a:ext cx="6531442" cy="5198533"/>
          </a:xfrm>
        </p:spPr>
        <p:txBody>
          <a:bodyPr/>
          <a:lstStyle>
            <a:lvl1pPr>
              <a:defRPr sz="3386"/>
            </a:lvl1pPr>
            <a:lvl2pPr>
              <a:defRPr sz="2963"/>
            </a:lvl2pPr>
            <a:lvl3pPr>
              <a:defRPr sz="2540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67" y="2194560"/>
            <a:ext cx="4161106" cy="4065694"/>
          </a:xfrm>
        </p:spPr>
        <p:txBody>
          <a:bodyPr/>
          <a:lstStyle>
            <a:lvl1pPr marL="0" indent="0">
              <a:buNone/>
              <a:defRPr sz="1693"/>
            </a:lvl1pPr>
            <a:lvl2pPr marL="483809" indent="0">
              <a:buNone/>
              <a:defRPr sz="1481"/>
            </a:lvl2pPr>
            <a:lvl3pPr marL="967618" indent="0">
              <a:buNone/>
              <a:defRPr sz="1270"/>
            </a:lvl3pPr>
            <a:lvl4pPr marL="1451427" indent="0">
              <a:buNone/>
              <a:defRPr sz="1058"/>
            </a:lvl4pPr>
            <a:lvl5pPr marL="1935236" indent="0">
              <a:buNone/>
              <a:defRPr sz="1058"/>
            </a:lvl5pPr>
            <a:lvl6pPr marL="2419045" indent="0">
              <a:buNone/>
              <a:defRPr sz="1058"/>
            </a:lvl6pPr>
            <a:lvl7pPr marL="2902854" indent="0">
              <a:buNone/>
              <a:defRPr sz="1058"/>
            </a:lvl7pPr>
            <a:lvl8pPr marL="3386663" indent="0">
              <a:buNone/>
              <a:defRPr sz="1058"/>
            </a:lvl8pPr>
            <a:lvl9pPr marL="3870472" indent="0">
              <a:buNone/>
              <a:defRPr sz="105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787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67" y="487680"/>
            <a:ext cx="4161106" cy="1706880"/>
          </a:xfrm>
        </p:spPr>
        <p:txBody>
          <a:bodyPr anchor="b"/>
          <a:lstStyle>
            <a:lvl1pPr>
              <a:defRPr sz="33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4866" y="1053254"/>
            <a:ext cx="6531442" cy="5198533"/>
          </a:xfrm>
        </p:spPr>
        <p:txBody>
          <a:bodyPr anchor="t"/>
          <a:lstStyle>
            <a:lvl1pPr marL="0" indent="0">
              <a:buNone/>
              <a:defRPr sz="3386"/>
            </a:lvl1pPr>
            <a:lvl2pPr marL="483809" indent="0">
              <a:buNone/>
              <a:defRPr sz="2963"/>
            </a:lvl2pPr>
            <a:lvl3pPr marL="967618" indent="0">
              <a:buNone/>
              <a:defRPr sz="2540"/>
            </a:lvl3pPr>
            <a:lvl4pPr marL="1451427" indent="0">
              <a:buNone/>
              <a:defRPr sz="2116"/>
            </a:lvl4pPr>
            <a:lvl5pPr marL="1935236" indent="0">
              <a:buNone/>
              <a:defRPr sz="2116"/>
            </a:lvl5pPr>
            <a:lvl6pPr marL="2419045" indent="0">
              <a:buNone/>
              <a:defRPr sz="2116"/>
            </a:lvl6pPr>
            <a:lvl7pPr marL="2902854" indent="0">
              <a:buNone/>
              <a:defRPr sz="2116"/>
            </a:lvl7pPr>
            <a:lvl8pPr marL="3386663" indent="0">
              <a:buNone/>
              <a:defRPr sz="2116"/>
            </a:lvl8pPr>
            <a:lvl9pPr marL="3870472" indent="0">
              <a:buNone/>
              <a:defRPr sz="2116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67" y="2194560"/>
            <a:ext cx="4161106" cy="4065694"/>
          </a:xfrm>
        </p:spPr>
        <p:txBody>
          <a:bodyPr/>
          <a:lstStyle>
            <a:lvl1pPr marL="0" indent="0">
              <a:buNone/>
              <a:defRPr sz="1693"/>
            </a:lvl1pPr>
            <a:lvl2pPr marL="483809" indent="0">
              <a:buNone/>
              <a:defRPr sz="1481"/>
            </a:lvl2pPr>
            <a:lvl3pPr marL="967618" indent="0">
              <a:buNone/>
              <a:defRPr sz="1270"/>
            </a:lvl3pPr>
            <a:lvl4pPr marL="1451427" indent="0">
              <a:buNone/>
              <a:defRPr sz="1058"/>
            </a:lvl4pPr>
            <a:lvl5pPr marL="1935236" indent="0">
              <a:buNone/>
              <a:defRPr sz="1058"/>
            </a:lvl5pPr>
            <a:lvl6pPr marL="2419045" indent="0">
              <a:buNone/>
              <a:defRPr sz="1058"/>
            </a:lvl6pPr>
            <a:lvl7pPr marL="2902854" indent="0">
              <a:buNone/>
              <a:defRPr sz="1058"/>
            </a:lvl7pPr>
            <a:lvl8pPr marL="3386663" indent="0">
              <a:buNone/>
              <a:defRPr sz="1058"/>
            </a:lvl8pPr>
            <a:lvl9pPr marL="3870472" indent="0">
              <a:buNone/>
              <a:defRPr sz="105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378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986" y="389467"/>
            <a:ext cx="11127641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6" y="1947333"/>
            <a:ext cx="11127641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986" y="6780107"/>
            <a:ext cx="290286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587D5-032A-46FA-938A-66DA32BDD4A6}" type="datetimeFigureOut">
              <a:rPr lang="es-PE" smtClean="0"/>
              <a:t>19/02/2017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660" y="6780107"/>
            <a:ext cx="435429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1764" y="6780107"/>
            <a:ext cx="290286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3431-6584-4D99-A572-FEA690FBAA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4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7618" rtl="0" eaLnBrk="1" latinLnBrk="0" hangingPunct="1">
        <a:lnSpc>
          <a:spcPct val="90000"/>
        </a:lnSpc>
        <a:spcBef>
          <a:spcPct val="0"/>
        </a:spcBef>
        <a:buNone/>
        <a:defRPr sz="4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05" indent="-241905" algn="l" defTabSz="967618" rtl="0" eaLnBrk="1" latinLnBrk="0" hangingPunct="1">
        <a:lnSpc>
          <a:spcPct val="90000"/>
        </a:lnSpc>
        <a:spcBef>
          <a:spcPts val="1058"/>
        </a:spcBef>
        <a:buFont typeface="Arial" panose="020B0604020202020204" pitchFamily="34" charset="0"/>
        <a:buChar char="•"/>
        <a:defRPr sz="2963" kern="1200">
          <a:solidFill>
            <a:schemeClr val="tx1"/>
          </a:solidFill>
          <a:latin typeface="+mn-lt"/>
          <a:ea typeface="+mn-ea"/>
          <a:cs typeface="+mn-cs"/>
        </a:defRPr>
      </a:lvl1pPr>
      <a:lvl2pPr marL="725714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209523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3pPr>
      <a:lvl4pPr marL="1693332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2177141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660950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4759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568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377" indent="-241905" algn="l" defTabSz="967618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09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618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427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236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045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854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663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472" algn="l" defTabSz="967618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" y="562"/>
            <a:ext cx="12902606" cy="73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97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01613" cy="73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76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30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42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901613" cy="737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14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7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" y="562"/>
            <a:ext cx="12902606" cy="73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79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65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02605" cy="73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49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74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" y="562"/>
            <a:ext cx="12902606" cy="73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02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8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23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05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"/>
            <a:ext cx="12901613" cy="73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" y="0"/>
            <a:ext cx="129035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7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0</Words>
  <Application>Microsoft Office PowerPoint</Application>
  <PresentationFormat>Personalizado</PresentationFormat>
  <Paragraphs>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Mythical</dc:creator>
  <cp:lastModifiedBy>Mythical</cp:lastModifiedBy>
  <cp:revision>11</cp:revision>
  <dcterms:created xsi:type="dcterms:W3CDTF">2017-01-11T17:41:42Z</dcterms:created>
  <dcterms:modified xsi:type="dcterms:W3CDTF">2017-02-20T01:22:31Z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