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E7E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4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70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3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52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5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8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3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1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8928-9784-4D52-B2F6-57C815CA2488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9DA8-35D8-404B-B557-344BFFD5F3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71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441C1-B38E-45BF-B6A4-9A3C1B59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C4DD5-09AD-4A95-91CD-37B820CE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今日日期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</a:p>
          <a:p>
            <a:pPr marL="514350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新增任務及調整區塊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新增元素如下圖，新增的任務狀態皆先預設為未開始，待案更新後會確認是否轉為執行中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截止日期可以不填，則預設為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9999/12/31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工作細項說明可以不填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負責人自帶原作者姓名，可調整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重要程度皆先預設為最簡單的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，可調整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調整甘特圖按鈕區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一開始先顯示全部，但可以篩選完成、執行中、未開始等選項，可複選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醒目提示任務少於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天的輸入鈕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甘特圖備註區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紅色陰影表還剩餘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天時，任務即到期，請盡快處理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綠色虛線表今日日期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任務細項說明區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篩選條件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狀態、負責人 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下拉式選單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寄送設定區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0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EA361D-7A4C-470F-B236-C1948439C2C5}"/>
              </a:ext>
            </a:extLst>
          </p:cNvPr>
          <p:cNvSpPr/>
          <p:nvPr/>
        </p:nvSpPr>
        <p:spPr>
          <a:xfrm>
            <a:off x="0" y="0"/>
            <a:ext cx="9144000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標題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40241C-D25E-4976-B2CF-BDF64324CA16}"/>
              </a:ext>
            </a:extLst>
          </p:cNvPr>
          <p:cNvSpPr/>
          <p:nvPr/>
        </p:nvSpPr>
        <p:spPr>
          <a:xfrm>
            <a:off x="0" y="2210541"/>
            <a:ext cx="9144000" cy="3018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甘特圖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2E1215-F1BB-44B0-B32C-67D19E517296}"/>
              </a:ext>
            </a:extLst>
          </p:cNvPr>
          <p:cNvSpPr/>
          <p:nvPr/>
        </p:nvSpPr>
        <p:spPr>
          <a:xfrm>
            <a:off x="0" y="719091"/>
            <a:ext cx="9144000" cy="149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dirty="0"/>
              <a:t>新增任務及調整區塊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BAE11-354A-4B56-886D-4B41AE318C42}"/>
              </a:ext>
            </a:extLst>
          </p:cNvPr>
          <p:cNvSpPr/>
          <p:nvPr/>
        </p:nvSpPr>
        <p:spPr>
          <a:xfrm>
            <a:off x="0" y="6396361"/>
            <a:ext cx="9144000" cy="426128"/>
          </a:xfrm>
          <a:prstGeom prst="rect">
            <a:avLst/>
          </a:prstGeom>
          <a:solidFill>
            <a:srgbClr val="E27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Mail</a:t>
            </a:r>
            <a:r>
              <a:rPr lang="zh-TW" altLang="en-US" dirty="0"/>
              <a:t>寄送設定區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C48869-E11C-433C-A09E-0797397D0646}"/>
              </a:ext>
            </a:extLst>
          </p:cNvPr>
          <p:cNvSpPr/>
          <p:nvPr/>
        </p:nvSpPr>
        <p:spPr>
          <a:xfrm>
            <a:off x="254494" y="2348144"/>
            <a:ext cx="7193872" cy="41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調整甘特圖按鈕區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5AB6C3-2BD1-4797-BA33-83DA52C9C563}"/>
              </a:ext>
            </a:extLst>
          </p:cNvPr>
          <p:cNvSpPr/>
          <p:nvPr/>
        </p:nvSpPr>
        <p:spPr>
          <a:xfrm>
            <a:off x="7288565" y="137604"/>
            <a:ext cx="1811045" cy="562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dirty="0"/>
              <a:t>今日日期 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r>
              <a:rPr lang="en-US" altLang="zh-TW" sz="1000" dirty="0" err="1"/>
              <a:t>yyyy</a:t>
            </a:r>
            <a:r>
              <a:rPr lang="en-US" altLang="zh-TW" sz="1000" dirty="0"/>
              <a:t>/mm/dd</a:t>
            </a:r>
          </a:p>
          <a:p>
            <a:r>
              <a:rPr lang="zh-TW" altLang="en-US" sz="1000" dirty="0"/>
              <a:t>作者</a:t>
            </a:r>
            <a:r>
              <a:rPr lang="en-US" altLang="zh-TW" sz="1000" dirty="0"/>
              <a:t>: </a:t>
            </a:r>
            <a:r>
              <a:rPr lang="zh-TW" altLang="en-US" sz="1000" dirty="0"/>
              <a:t>許博惇</a:t>
            </a:r>
            <a:endParaRPr lang="en-US" altLang="zh-TW" sz="1000" dirty="0"/>
          </a:p>
          <a:p>
            <a:r>
              <a:rPr lang="en-US" altLang="zh-TW" sz="1000" dirty="0"/>
              <a:t>EMAIL:</a:t>
            </a:r>
            <a:r>
              <a:rPr lang="zh-TW" altLang="en-US" sz="1000" dirty="0"/>
              <a:t> </a:t>
            </a:r>
            <a:r>
              <a:rPr lang="en-US" altLang="zh-TW" sz="1000" dirty="0"/>
              <a:t>pkq209@gmail.com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B8F9BB-7EB6-44ED-836C-5C5B21D465FC}"/>
              </a:ext>
            </a:extLst>
          </p:cNvPr>
          <p:cNvSpPr/>
          <p:nvPr/>
        </p:nvSpPr>
        <p:spPr>
          <a:xfrm>
            <a:off x="257452" y="4687414"/>
            <a:ext cx="8780016" cy="41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甘特圖備註區</a:t>
            </a:r>
            <a:endParaRPr lang="en-US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DEAFB3-F792-400F-83D9-E97890C907EC}"/>
              </a:ext>
            </a:extLst>
          </p:cNvPr>
          <p:cNvSpPr/>
          <p:nvPr/>
        </p:nvSpPr>
        <p:spPr>
          <a:xfrm>
            <a:off x="0" y="5233386"/>
            <a:ext cx="9144000" cy="1162975"/>
          </a:xfrm>
          <a:prstGeom prst="rect">
            <a:avLst/>
          </a:prstGeom>
          <a:solidFill>
            <a:srgbClr val="B889D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任務細項說明區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E841417-DB8C-4BE5-A99E-46EBDDEA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59187"/>
              </p:ext>
            </p:extLst>
          </p:nvPr>
        </p:nvGraphicFramePr>
        <p:xfrm>
          <a:off x="109491" y="1126134"/>
          <a:ext cx="8925018" cy="502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7503">
                  <a:extLst>
                    <a:ext uri="{9D8B030D-6E8A-4147-A177-3AD203B41FA5}">
                      <a16:colId xmlns:a16="http://schemas.microsoft.com/office/drawing/2014/main" val="1331251938"/>
                    </a:ext>
                  </a:extLst>
                </a:gridCol>
                <a:gridCol w="1487503">
                  <a:extLst>
                    <a:ext uri="{9D8B030D-6E8A-4147-A177-3AD203B41FA5}">
                      <a16:colId xmlns:a16="http://schemas.microsoft.com/office/drawing/2014/main" val="318273650"/>
                    </a:ext>
                  </a:extLst>
                </a:gridCol>
                <a:gridCol w="1487503">
                  <a:extLst>
                    <a:ext uri="{9D8B030D-6E8A-4147-A177-3AD203B41FA5}">
                      <a16:colId xmlns:a16="http://schemas.microsoft.com/office/drawing/2014/main" val="3348338548"/>
                    </a:ext>
                  </a:extLst>
                </a:gridCol>
                <a:gridCol w="1487503">
                  <a:extLst>
                    <a:ext uri="{9D8B030D-6E8A-4147-A177-3AD203B41FA5}">
                      <a16:colId xmlns:a16="http://schemas.microsoft.com/office/drawing/2014/main" val="2971025427"/>
                    </a:ext>
                  </a:extLst>
                </a:gridCol>
                <a:gridCol w="1487503">
                  <a:extLst>
                    <a:ext uri="{9D8B030D-6E8A-4147-A177-3AD203B41FA5}">
                      <a16:colId xmlns:a16="http://schemas.microsoft.com/office/drawing/2014/main" val="1936506331"/>
                    </a:ext>
                  </a:extLst>
                </a:gridCol>
                <a:gridCol w="1487503">
                  <a:extLst>
                    <a:ext uri="{9D8B030D-6E8A-4147-A177-3AD203B41FA5}">
                      <a16:colId xmlns:a16="http://schemas.microsoft.com/office/drawing/2014/main" val="3245347592"/>
                    </a:ext>
                  </a:extLst>
                </a:gridCol>
              </a:tblGrid>
              <a:tr h="193534"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啟動日期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截止日期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工作內容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工作細項說明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負責人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重要程度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51072"/>
                  </a:ext>
                </a:extLst>
              </a:tr>
              <a:tr h="193534"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71887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51928B13-F8DE-4D05-8348-8774251FDF27}"/>
              </a:ext>
            </a:extLst>
          </p:cNvPr>
          <p:cNvSpPr/>
          <p:nvPr/>
        </p:nvSpPr>
        <p:spPr>
          <a:xfrm>
            <a:off x="7528264" y="1766657"/>
            <a:ext cx="1506245" cy="355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5C73FF-4251-4812-90E7-9121642F802A}"/>
              </a:ext>
            </a:extLst>
          </p:cNvPr>
          <p:cNvSpPr/>
          <p:nvPr/>
        </p:nvSpPr>
        <p:spPr>
          <a:xfrm>
            <a:off x="7528263" y="2348144"/>
            <a:ext cx="1506245" cy="41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更新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51E4655-7DDA-4641-B0BB-970DC98D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2802040"/>
            <a:ext cx="8185211" cy="184872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F43B02C-0244-4F07-AD6D-699BCD472223}"/>
              </a:ext>
            </a:extLst>
          </p:cNvPr>
          <p:cNvSpPr/>
          <p:nvPr/>
        </p:nvSpPr>
        <p:spPr>
          <a:xfrm>
            <a:off x="109490" y="5845934"/>
            <a:ext cx="1950127" cy="219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/>
              <a:t>下拉式選單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53BF5C-88BC-49D4-9EE6-BC96B23CF853}"/>
              </a:ext>
            </a:extLst>
          </p:cNvPr>
          <p:cNvSpPr/>
          <p:nvPr/>
        </p:nvSpPr>
        <p:spPr>
          <a:xfrm>
            <a:off x="109490" y="5275500"/>
            <a:ext cx="1950127" cy="219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/>
              <a:t>篩選條件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70D7B8-2E61-4F5E-936A-BFD9805AB82B}"/>
              </a:ext>
            </a:extLst>
          </p:cNvPr>
          <p:cNvSpPr/>
          <p:nvPr/>
        </p:nvSpPr>
        <p:spPr>
          <a:xfrm>
            <a:off x="109490" y="5560717"/>
            <a:ext cx="1950127" cy="219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/>
              <a:t>任務列表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4F3ED3-EB57-4000-BDDB-52D3000E1914}"/>
              </a:ext>
            </a:extLst>
          </p:cNvPr>
          <p:cNvSpPr/>
          <p:nvPr/>
        </p:nvSpPr>
        <p:spPr>
          <a:xfrm>
            <a:off x="109490" y="6131150"/>
            <a:ext cx="1950127" cy="219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140568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77170-9053-4A88-AD22-495081AA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控制的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9CDA1-313F-4830-AA67-6917BB39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7065"/>
          </a:xfrm>
        </p:spPr>
        <p:txBody>
          <a:bodyPr/>
          <a:lstStyle/>
          <a:p>
            <a:r>
              <a:rPr lang="zh-TW" altLang="en-US" dirty="0"/>
              <a:t>工作表</a:t>
            </a:r>
            <a:r>
              <a:rPr lang="en-US" altLang="zh-TW" dirty="0"/>
              <a:t>1 : TODO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278F43-BEA2-4813-9280-3660A229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2690"/>
            <a:ext cx="7886700" cy="8497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CA2AC1-1E6B-44C0-9927-F70E50A0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41686"/>
            <a:ext cx="1552792" cy="73352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A988061-773F-4AE6-82A1-16D026E6610E}"/>
              </a:ext>
            </a:extLst>
          </p:cNvPr>
          <p:cNvSpPr txBox="1">
            <a:spLocks/>
          </p:cNvSpPr>
          <p:nvPr/>
        </p:nvSpPr>
        <p:spPr>
          <a:xfrm>
            <a:off x="628650" y="3367371"/>
            <a:ext cx="7886700" cy="849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工作表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基本資料</a:t>
            </a:r>
            <a:endParaRPr lang="en-US" altLang="zh-TW" dirty="0"/>
          </a:p>
          <a:p>
            <a:pPr lvl="1"/>
            <a:r>
              <a:rPr lang="zh-TW" altLang="en-US" dirty="0"/>
              <a:t>程式會先判斷基本資料區的列數，若僅有一列，表尚未輸入基本資料，則於程式一開始先輸入資料，並存入</a:t>
            </a:r>
            <a:r>
              <a:rPr lang="en-US" altLang="zh-TW" dirty="0"/>
              <a:t>EXCEL</a:t>
            </a:r>
            <a:r>
              <a:rPr lang="zh-TW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57186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288</Words>
  <Application>Microsoft Office PowerPoint</Application>
  <PresentationFormat>如螢幕大小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內容</vt:lpstr>
      <vt:lpstr>PowerPoint 簡報</vt:lpstr>
      <vt:lpstr>控制的EXCEL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內容</dc:title>
  <dc:creator>許博惇</dc:creator>
  <cp:lastModifiedBy>許博惇</cp:lastModifiedBy>
  <cp:revision>17</cp:revision>
  <dcterms:created xsi:type="dcterms:W3CDTF">2023-01-29T03:06:51Z</dcterms:created>
  <dcterms:modified xsi:type="dcterms:W3CDTF">2023-01-29T11:46:42Z</dcterms:modified>
</cp:coreProperties>
</file>