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sldIdLst>
    <p:sldId id="256" r:id="rId2"/>
    <p:sldId id="257" r:id="rId3"/>
    <p:sldId id="258" r:id="rId4"/>
    <p:sldId id="259" r:id="rId5"/>
    <p:sldId id="261" r:id="rId6"/>
    <p:sldId id="271" r:id="rId7"/>
    <p:sldId id="272" r:id="rId8"/>
    <p:sldId id="273" r:id="rId9"/>
    <p:sldId id="274" r:id="rId10"/>
    <p:sldId id="277" r:id="rId11"/>
    <p:sldId id="275" r:id="rId12"/>
    <p:sldId id="276" r:id="rId13"/>
    <p:sldId id="270" r:id="rId14"/>
    <p:sldId id="266" r:id="rId15"/>
    <p:sldId id="260" r:id="rId16"/>
    <p:sldId id="265" r:id="rId17"/>
    <p:sldId id="263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88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49315-F347-48ED-8438-B32FCAC5075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A93E939-3A2D-4641-8F9A-BB8F6C7CB024}">
      <dgm:prSet phldrT="[文字]" custT="1"/>
      <dgm:spPr/>
      <dgm:t>
        <a:bodyPr/>
        <a:lstStyle/>
        <a:p>
          <a:r>
            <a:rPr lang="zh-TW" altLang="en-US" sz="1800" b="1" dirty="0"/>
            <a:t>資料準備</a:t>
          </a:r>
          <a:endParaRPr lang="en-US" altLang="zh-TW" sz="1800" b="1" dirty="0"/>
        </a:p>
      </dgm:t>
    </dgm:pt>
    <dgm:pt modelId="{C72CF8E8-B7CC-4666-9411-5BB1A83AABC4}" type="parTrans" cxnId="{08A66625-8B5E-4624-B416-99829CDDAE2C}">
      <dgm:prSet/>
      <dgm:spPr/>
      <dgm:t>
        <a:bodyPr/>
        <a:lstStyle/>
        <a:p>
          <a:endParaRPr lang="zh-TW" altLang="en-US"/>
        </a:p>
      </dgm:t>
    </dgm:pt>
    <dgm:pt modelId="{C4F4816B-9613-4D7B-8793-D4A9A7A1FE7D}" type="sibTrans" cxnId="{08A66625-8B5E-4624-B416-99829CDDAE2C}">
      <dgm:prSet/>
      <dgm:spPr/>
      <dgm:t>
        <a:bodyPr/>
        <a:lstStyle/>
        <a:p>
          <a:endParaRPr lang="zh-TW" altLang="en-US"/>
        </a:p>
      </dgm:t>
    </dgm:pt>
    <dgm:pt modelId="{9CB99A9A-CB6F-44C8-821B-7FA4810B5DEE}">
      <dgm:prSet phldrT="[文字]" custT="1"/>
      <dgm:spPr/>
      <dgm:t>
        <a:bodyPr/>
        <a:lstStyle/>
        <a:p>
          <a:r>
            <a:rPr lang="zh-TW" altLang="en-US" sz="1800" b="1" dirty="0"/>
            <a:t>資料工程</a:t>
          </a:r>
        </a:p>
      </dgm:t>
    </dgm:pt>
    <dgm:pt modelId="{CF0221B3-5B0D-4C6B-80B9-822F38CBFE56}" type="parTrans" cxnId="{D7A05C13-CDF7-48C4-B53A-13F190C0C251}">
      <dgm:prSet/>
      <dgm:spPr/>
      <dgm:t>
        <a:bodyPr/>
        <a:lstStyle/>
        <a:p>
          <a:endParaRPr lang="zh-TW" altLang="en-US"/>
        </a:p>
      </dgm:t>
    </dgm:pt>
    <dgm:pt modelId="{D3687083-092A-40AF-9FFD-49A7D6C01008}" type="sibTrans" cxnId="{D7A05C13-CDF7-48C4-B53A-13F190C0C251}">
      <dgm:prSet/>
      <dgm:spPr/>
      <dgm:t>
        <a:bodyPr/>
        <a:lstStyle/>
        <a:p>
          <a:endParaRPr lang="zh-TW" altLang="en-US"/>
        </a:p>
      </dgm:t>
    </dgm:pt>
    <dgm:pt modelId="{7F201A5C-1731-42B8-B147-340A6CFE31C1}">
      <dgm:prSet phldrT="[文字]"/>
      <dgm:spPr/>
      <dgm:t>
        <a:bodyPr/>
        <a:lstStyle/>
        <a:p>
          <a:r>
            <a:rPr lang="zh-TW" altLang="en-US" b="1" dirty="0"/>
            <a:t>模型訓練</a:t>
          </a:r>
        </a:p>
      </dgm:t>
    </dgm:pt>
    <dgm:pt modelId="{27524B48-C50C-435E-97B1-97897F452ADE}" type="parTrans" cxnId="{CE9B98B5-C7C7-4DDB-896B-7FBEB085878B}">
      <dgm:prSet/>
      <dgm:spPr/>
      <dgm:t>
        <a:bodyPr/>
        <a:lstStyle/>
        <a:p>
          <a:endParaRPr lang="zh-TW" altLang="en-US"/>
        </a:p>
      </dgm:t>
    </dgm:pt>
    <dgm:pt modelId="{F8A276AB-482E-4456-9A18-AD1C80B2DC31}" type="sibTrans" cxnId="{CE9B98B5-C7C7-4DDB-896B-7FBEB085878B}">
      <dgm:prSet/>
      <dgm:spPr/>
      <dgm:t>
        <a:bodyPr/>
        <a:lstStyle/>
        <a:p>
          <a:endParaRPr lang="zh-TW" altLang="en-US"/>
        </a:p>
      </dgm:t>
    </dgm:pt>
    <dgm:pt modelId="{F809FCA5-5DDB-42BD-83A1-4449A0EEB5B2}">
      <dgm:prSet phldrT="[文字]"/>
      <dgm:spPr/>
      <dgm:t>
        <a:bodyPr/>
        <a:lstStyle/>
        <a:p>
          <a:r>
            <a:rPr lang="zh-TW" altLang="en-US" b="1" dirty="0"/>
            <a:t>模型評估</a:t>
          </a:r>
        </a:p>
      </dgm:t>
    </dgm:pt>
    <dgm:pt modelId="{F0F1BF78-201C-4F32-9818-E648A1DC44F1}" type="parTrans" cxnId="{1EBCE886-096B-4D63-BEC1-4312C015762F}">
      <dgm:prSet/>
      <dgm:spPr/>
      <dgm:t>
        <a:bodyPr/>
        <a:lstStyle/>
        <a:p>
          <a:endParaRPr lang="zh-TW" altLang="en-US"/>
        </a:p>
      </dgm:t>
    </dgm:pt>
    <dgm:pt modelId="{E3885526-AC63-45C0-9CF6-B79406DFD334}" type="sibTrans" cxnId="{1EBCE886-096B-4D63-BEC1-4312C015762F}">
      <dgm:prSet/>
      <dgm:spPr/>
      <dgm:t>
        <a:bodyPr/>
        <a:lstStyle/>
        <a:p>
          <a:endParaRPr lang="zh-TW" altLang="en-US"/>
        </a:p>
      </dgm:t>
    </dgm:pt>
    <dgm:pt modelId="{837A34EB-336E-43D6-9C91-925D442A2E5D}">
      <dgm:prSet phldrT="[文字]"/>
      <dgm:spPr/>
      <dgm:t>
        <a:bodyPr/>
        <a:lstStyle/>
        <a:p>
          <a:r>
            <a:rPr lang="zh-TW" altLang="en-US" b="1" dirty="0"/>
            <a:t>模型優化</a:t>
          </a:r>
        </a:p>
      </dgm:t>
    </dgm:pt>
    <dgm:pt modelId="{D4DA95A7-694A-4A18-AF1B-79C44A8C6A5F}" type="parTrans" cxnId="{AE0FEB7F-1C15-409E-9DFE-DFD400A7F3F8}">
      <dgm:prSet/>
      <dgm:spPr/>
      <dgm:t>
        <a:bodyPr/>
        <a:lstStyle/>
        <a:p>
          <a:endParaRPr lang="zh-TW" altLang="en-US"/>
        </a:p>
      </dgm:t>
    </dgm:pt>
    <dgm:pt modelId="{AA7ED7A5-2FDB-4187-97C0-04815197513D}" type="sibTrans" cxnId="{AE0FEB7F-1C15-409E-9DFE-DFD400A7F3F8}">
      <dgm:prSet/>
      <dgm:spPr/>
      <dgm:t>
        <a:bodyPr/>
        <a:lstStyle/>
        <a:p>
          <a:endParaRPr lang="zh-TW" altLang="en-US"/>
        </a:p>
      </dgm:t>
    </dgm:pt>
    <dgm:pt modelId="{5B9636E4-47E7-4CEA-88F8-C37039DAE349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資料清洗</a:t>
          </a:r>
          <a:endParaRPr lang="en-US" altLang="zh-TW" sz="1400" dirty="0">
            <a:solidFill>
              <a:schemeClr val="tx1"/>
            </a:solidFill>
          </a:endParaRPr>
        </a:p>
      </dgm:t>
    </dgm:pt>
    <dgm:pt modelId="{AF16FD89-7795-4022-8D9B-577474A4ED91}" type="parTrans" cxnId="{6456DCAD-0F05-4B0A-970D-BF827B9887D0}">
      <dgm:prSet/>
      <dgm:spPr/>
      <dgm:t>
        <a:bodyPr/>
        <a:lstStyle/>
        <a:p>
          <a:endParaRPr lang="zh-TW" altLang="en-US"/>
        </a:p>
      </dgm:t>
    </dgm:pt>
    <dgm:pt modelId="{79FEA0E2-F37E-457E-AB21-237FC47D9710}" type="sibTrans" cxnId="{6456DCAD-0F05-4B0A-970D-BF827B9887D0}">
      <dgm:prSet/>
      <dgm:spPr/>
      <dgm:t>
        <a:bodyPr/>
        <a:lstStyle/>
        <a:p>
          <a:endParaRPr lang="zh-TW" altLang="en-US"/>
        </a:p>
      </dgm:t>
    </dgm:pt>
    <dgm:pt modelId="{F91E2FBC-BAB6-4D83-B648-6679F86B1424}">
      <dgm:prSet phldrT="[文字]" custT="1"/>
      <dgm:spPr/>
      <dgm:t>
        <a:bodyPr/>
        <a:lstStyle/>
        <a:p>
          <a:r>
            <a:rPr lang="en-US" altLang="zh-TW" sz="1400" dirty="0">
              <a:solidFill>
                <a:schemeClr val="tx1"/>
              </a:solidFill>
            </a:rPr>
            <a:t>EDA</a:t>
          </a:r>
          <a:endParaRPr lang="en-US" altLang="zh-TW" sz="1800" dirty="0">
            <a:solidFill>
              <a:schemeClr val="tx1"/>
            </a:solidFill>
          </a:endParaRPr>
        </a:p>
      </dgm:t>
    </dgm:pt>
    <dgm:pt modelId="{781C5F46-7CE0-42C8-A1EB-F56D56182644}" type="parTrans" cxnId="{059997C3-7534-4914-99EC-B61E772FD141}">
      <dgm:prSet/>
      <dgm:spPr/>
      <dgm:t>
        <a:bodyPr/>
        <a:lstStyle/>
        <a:p>
          <a:endParaRPr lang="zh-TW" altLang="en-US"/>
        </a:p>
      </dgm:t>
    </dgm:pt>
    <dgm:pt modelId="{52CE81AC-67F5-4324-A6A3-60D757A6CAEC}" type="sibTrans" cxnId="{059997C3-7534-4914-99EC-B61E772FD141}">
      <dgm:prSet/>
      <dgm:spPr/>
      <dgm:t>
        <a:bodyPr/>
        <a:lstStyle/>
        <a:p>
          <a:endParaRPr lang="zh-TW" altLang="en-US"/>
        </a:p>
      </dgm:t>
    </dgm:pt>
    <dgm:pt modelId="{12730470-4F4E-45B2-A61B-D80769D65D9E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因子建構</a:t>
          </a:r>
        </a:p>
      </dgm:t>
    </dgm:pt>
    <dgm:pt modelId="{EEBF877F-17CE-4D54-9B82-80BACF60DCB9}" type="parTrans" cxnId="{AB6B76EC-CD9F-44B3-9F66-A99EAD79DD8D}">
      <dgm:prSet/>
      <dgm:spPr/>
      <dgm:t>
        <a:bodyPr/>
        <a:lstStyle/>
        <a:p>
          <a:endParaRPr lang="zh-TW" altLang="en-US"/>
        </a:p>
      </dgm:t>
    </dgm:pt>
    <dgm:pt modelId="{340F07FC-C08F-4777-A62F-77F01EF070F0}" type="sibTrans" cxnId="{AB6B76EC-CD9F-44B3-9F66-A99EAD79DD8D}">
      <dgm:prSet/>
      <dgm:spPr/>
      <dgm:t>
        <a:bodyPr/>
        <a:lstStyle/>
        <a:p>
          <a:endParaRPr lang="zh-TW" altLang="en-US"/>
        </a:p>
      </dgm:t>
    </dgm:pt>
    <dgm:pt modelId="{6203E4D2-6323-4C75-95B9-72842BF57289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因子選擇</a:t>
          </a:r>
        </a:p>
      </dgm:t>
    </dgm:pt>
    <dgm:pt modelId="{1EF1F0F1-4EDE-43D4-AC4E-03BDEE473271}" type="parTrans" cxnId="{C5387B5D-F589-4F32-AACA-24D9D6E03FAA}">
      <dgm:prSet/>
      <dgm:spPr/>
      <dgm:t>
        <a:bodyPr/>
        <a:lstStyle/>
        <a:p>
          <a:endParaRPr lang="zh-TW" altLang="en-US"/>
        </a:p>
      </dgm:t>
    </dgm:pt>
    <dgm:pt modelId="{E508CC96-69BB-42A7-9E38-E8E402EF163A}" type="sibTrans" cxnId="{C5387B5D-F589-4F32-AACA-24D9D6E03FAA}">
      <dgm:prSet/>
      <dgm:spPr/>
      <dgm:t>
        <a:bodyPr/>
        <a:lstStyle/>
        <a:p>
          <a:endParaRPr lang="zh-TW" altLang="en-US"/>
        </a:p>
      </dgm:t>
    </dgm:pt>
    <dgm:pt modelId="{0851A604-61AD-4C0F-A9EA-AA859B9D4FE4}">
      <dgm:prSet phldrT="[文字]" custT="1"/>
      <dgm:spPr/>
      <dgm:t>
        <a:bodyPr/>
        <a:lstStyle/>
        <a:p>
          <a:r>
            <a:rPr lang="zh-TW" altLang="en-US" sz="1400" dirty="0">
              <a:solidFill>
                <a:schemeClr val="tx1"/>
              </a:solidFill>
            </a:rPr>
            <a:t>因子轉換</a:t>
          </a:r>
        </a:p>
      </dgm:t>
    </dgm:pt>
    <dgm:pt modelId="{9883E0CE-18F9-40D0-A494-EDEF71F23C49}" type="parTrans" cxnId="{80C3D7C6-B33E-4190-ABC8-11F6D3B55FB0}">
      <dgm:prSet/>
      <dgm:spPr/>
      <dgm:t>
        <a:bodyPr/>
        <a:lstStyle/>
        <a:p>
          <a:endParaRPr lang="zh-TW" altLang="en-US"/>
        </a:p>
      </dgm:t>
    </dgm:pt>
    <dgm:pt modelId="{11686907-72E6-4DCB-B138-724AE844A2C8}" type="sibTrans" cxnId="{80C3D7C6-B33E-4190-ABC8-11F6D3B55FB0}">
      <dgm:prSet/>
      <dgm:spPr/>
      <dgm:t>
        <a:bodyPr/>
        <a:lstStyle/>
        <a:p>
          <a:endParaRPr lang="zh-TW" altLang="en-US"/>
        </a:p>
      </dgm:t>
    </dgm:pt>
    <dgm:pt modelId="{0A548780-9E22-488B-B01D-DFABCE2977BF}">
      <dgm:prSet phldrT="[文字]"/>
      <dgm:spPr/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資料切分</a:t>
          </a:r>
        </a:p>
      </dgm:t>
    </dgm:pt>
    <dgm:pt modelId="{F4079E4D-E7FB-4FB8-919F-E7A3ECAC067C}" type="parTrans" cxnId="{CB531E60-5575-410C-BD0F-547A86E2AC17}">
      <dgm:prSet/>
      <dgm:spPr/>
      <dgm:t>
        <a:bodyPr/>
        <a:lstStyle/>
        <a:p>
          <a:endParaRPr lang="zh-TW" altLang="en-US"/>
        </a:p>
      </dgm:t>
    </dgm:pt>
    <dgm:pt modelId="{FA26476E-21B9-4BB5-99F6-4DCFB16535E7}" type="sibTrans" cxnId="{CB531E60-5575-410C-BD0F-547A86E2AC17}">
      <dgm:prSet/>
      <dgm:spPr/>
      <dgm:t>
        <a:bodyPr/>
        <a:lstStyle/>
        <a:p>
          <a:endParaRPr lang="zh-TW" altLang="en-US"/>
        </a:p>
      </dgm:t>
    </dgm:pt>
    <dgm:pt modelId="{72A4D6B3-7752-4A33-ABCA-C754D47DDD38}">
      <dgm:prSet phldrT="[文字]"/>
      <dgm:spPr/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模型選擇</a:t>
          </a:r>
        </a:p>
      </dgm:t>
    </dgm:pt>
    <dgm:pt modelId="{3B2A9DBD-82DB-4753-AE78-BA7DA44AFA26}" type="parTrans" cxnId="{CA133894-B65F-489F-BAEA-F2EA8A82EE28}">
      <dgm:prSet/>
      <dgm:spPr/>
      <dgm:t>
        <a:bodyPr/>
        <a:lstStyle/>
        <a:p>
          <a:endParaRPr lang="zh-TW" altLang="en-US"/>
        </a:p>
      </dgm:t>
    </dgm:pt>
    <dgm:pt modelId="{C253215C-36C0-4E94-B635-47923180C537}" type="sibTrans" cxnId="{CA133894-B65F-489F-BAEA-F2EA8A82EE28}">
      <dgm:prSet/>
      <dgm:spPr/>
      <dgm:t>
        <a:bodyPr/>
        <a:lstStyle/>
        <a:p>
          <a:endParaRPr lang="zh-TW" altLang="en-US"/>
        </a:p>
      </dgm:t>
    </dgm:pt>
    <dgm:pt modelId="{0C4BF797-953C-4ACF-BA84-76FA7F36AEED}">
      <dgm:prSet phldrT="[文字]"/>
      <dgm:spPr/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交叉驗證</a:t>
          </a:r>
        </a:p>
      </dgm:t>
    </dgm:pt>
    <dgm:pt modelId="{C6BE376C-9E36-4B1A-AE6E-DA5AD070FA60}" type="parTrans" cxnId="{B2EAE071-D704-4630-AEED-A49FACA359A0}">
      <dgm:prSet/>
      <dgm:spPr/>
      <dgm:t>
        <a:bodyPr/>
        <a:lstStyle/>
        <a:p>
          <a:endParaRPr lang="zh-TW" altLang="en-US"/>
        </a:p>
      </dgm:t>
    </dgm:pt>
    <dgm:pt modelId="{9FBBF535-AA9E-4463-94FB-D322A5A448C7}" type="sibTrans" cxnId="{B2EAE071-D704-4630-AEED-A49FACA359A0}">
      <dgm:prSet/>
      <dgm:spPr/>
      <dgm:t>
        <a:bodyPr/>
        <a:lstStyle/>
        <a:p>
          <a:endParaRPr lang="zh-TW" altLang="en-US"/>
        </a:p>
      </dgm:t>
    </dgm:pt>
    <dgm:pt modelId="{C89AF127-8A88-4669-B442-BCEA23301BE2}">
      <dgm:prSet phldrT="[文字]"/>
      <dgm:spPr/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指標選擇</a:t>
          </a:r>
        </a:p>
      </dgm:t>
    </dgm:pt>
    <dgm:pt modelId="{1BB203EA-2D71-40DC-A707-CC725CC0F50B}" type="parTrans" cxnId="{0D1209DB-B64F-48C3-BA5B-C91D9C047782}">
      <dgm:prSet/>
      <dgm:spPr/>
      <dgm:t>
        <a:bodyPr/>
        <a:lstStyle/>
        <a:p>
          <a:endParaRPr lang="zh-TW" altLang="en-US"/>
        </a:p>
      </dgm:t>
    </dgm:pt>
    <dgm:pt modelId="{FE6CF34A-0229-445D-9E4D-434BCE17711B}" type="sibTrans" cxnId="{0D1209DB-B64F-48C3-BA5B-C91D9C047782}">
      <dgm:prSet/>
      <dgm:spPr/>
      <dgm:t>
        <a:bodyPr/>
        <a:lstStyle/>
        <a:p>
          <a:endParaRPr lang="zh-TW" altLang="en-US"/>
        </a:p>
      </dgm:t>
    </dgm:pt>
    <dgm:pt modelId="{FCFC1539-F33E-42D4-85B7-929B3707A83B}">
      <dgm:prSet phldrT="[文字]"/>
      <dgm:spPr/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模型評估</a:t>
          </a:r>
        </a:p>
      </dgm:t>
    </dgm:pt>
    <dgm:pt modelId="{EB090B09-CFAB-4567-88A1-F50CF2450AF4}" type="parTrans" cxnId="{85ABBEDA-3537-48AA-BCBC-029B116C91E6}">
      <dgm:prSet/>
      <dgm:spPr/>
      <dgm:t>
        <a:bodyPr/>
        <a:lstStyle/>
        <a:p>
          <a:endParaRPr lang="zh-TW" altLang="en-US"/>
        </a:p>
      </dgm:t>
    </dgm:pt>
    <dgm:pt modelId="{36A00E06-CF8B-4EE9-A8C8-AC0EA74A9118}" type="sibTrans" cxnId="{85ABBEDA-3537-48AA-BCBC-029B116C91E6}">
      <dgm:prSet/>
      <dgm:spPr/>
      <dgm:t>
        <a:bodyPr/>
        <a:lstStyle/>
        <a:p>
          <a:endParaRPr lang="zh-TW" altLang="en-US"/>
        </a:p>
      </dgm:t>
    </dgm:pt>
    <dgm:pt modelId="{89493186-7BB1-404C-8146-37C1D25DBA1B}">
      <dgm:prSet phldrT="[文字]"/>
      <dgm:spPr/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因子優化</a:t>
          </a:r>
        </a:p>
      </dgm:t>
    </dgm:pt>
    <dgm:pt modelId="{C153BA39-BE6E-494B-8BF9-CF49864626DC}" type="parTrans" cxnId="{7A174FF3-1921-4410-B930-D962E4A65D6A}">
      <dgm:prSet/>
      <dgm:spPr/>
      <dgm:t>
        <a:bodyPr/>
        <a:lstStyle/>
        <a:p>
          <a:endParaRPr lang="zh-TW" altLang="en-US"/>
        </a:p>
      </dgm:t>
    </dgm:pt>
    <dgm:pt modelId="{3B4AAF66-8423-4722-90F5-85B0819B8382}" type="sibTrans" cxnId="{7A174FF3-1921-4410-B930-D962E4A65D6A}">
      <dgm:prSet/>
      <dgm:spPr/>
      <dgm:t>
        <a:bodyPr/>
        <a:lstStyle/>
        <a:p>
          <a:endParaRPr lang="zh-TW" altLang="en-US"/>
        </a:p>
      </dgm:t>
    </dgm:pt>
    <dgm:pt modelId="{C8D9ECCE-A90A-4CD6-8DD4-A6B07ABFD701}">
      <dgm:prSet phldrT="[文字]"/>
      <dgm:spPr/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模型優化</a:t>
          </a:r>
        </a:p>
      </dgm:t>
    </dgm:pt>
    <dgm:pt modelId="{30208F3D-2CE9-4EE3-94B7-F51AC3D4BB94}" type="parTrans" cxnId="{B3B0726B-0889-4525-9BCA-52C42B66A840}">
      <dgm:prSet/>
      <dgm:spPr/>
      <dgm:t>
        <a:bodyPr/>
        <a:lstStyle/>
        <a:p>
          <a:endParaRPr lang="zh-TW" altLang="en-US"/>
        </a:p>
      </dgm:t>
    </dgm:pt>
    <dgm:pt modelId="{0E45B5BB-8EA6-46DE-B432-17EEE3D5F7E8}" type="sibTrans" cxnId="{B3B0726B-0889-4525-9BCA-52C42B66A840}">
      <dgm:prSet/>
      <dgm:spPr/>
      <dgm:t>
        <a:bodyPr/>
        <a:lstStyle/>
        <a:p>
          <a:endParaRPr lang="zh-TW" altLang="en-US"/>
        </a:p>
      </dgm:t>
    </dgm:pt>
    <dgm:pt modelId="{C99683D9-C342-486C-96C1-DC0541AB993E}" type="pres">
      <dgm:prSet presAssocID="{93549315-F347-48ED-8438-B32FCAC50754}" presName="Name0" presStyleCnt="0">
        <dgm:presLayoutVars>
          <dgm:dir/>
          <dgm:resizeHandles val="exact"/>
        </dgm:presLayoutVars>
      </dgm:prSet>
      <dgm:spPr/>
    </dgm:pt>
    <dgm:pt modelId="{E535B4C2-15A2-42E1-9DBA-99EEDD035648}" type="pres">
      <dgm:prSet presAssocID="{DA93E939-3A2D-4641-8F9A-BB8F6C7CB024}" presName="node" presStyleLbl="node1" presStyleIdx="0" presStyleCnt="5">
        <dgm:presLayoutVars>
          <dgm:bulletEnabled val="1"/>
        </dgm:presLayoutVars>
      </dgm:prSet>
      <dgm:spPr/>
    </dgm:pt>
    <dgm:pt modelId="{2BC533D6-9DCB-479B-BBEE-6BD7EBF2C58A}" type="pres">
      <dgm:prSet presAssocID="{C4F4816B-9613-4D7B-8793-D4A9A7A1FE7D}" presName="sibTrans" presStyleLbl="sibTrans2D1" presStyleIdx="0" presStyleCnt="4"/>
      <dgm:spPr/>
    </dgm:pt>
    <dgm:pt modelId="{917CAB28-FD57-4127-A616-A96CC8FE6D28}" type="pres">
      <dgm:prSet presAssocID="{C4F4816B-9613-4D7B-8793-D4A9A7A1FE7D}" presName="connectorText" presStyleLbl="sibTrans2D1" presStyleIdx="0" presStyleCnt="4"/>
      <dgm:spPr/>
    </dgm:pt>
    <dgm:pt modelId="{F05A5095-5408-4CC2-AFD0-D630A0781835}" type="pres">
      <dgm:prSet presAssocID="{9CB99A9A-CB6F-44C8-821B-7FA4810B5DEE}" presName="node" presStyleLbl="node1" presStyleIdx="1" presStyleCnt="5">
        <dgm:presLayoutVars>
          <dgm:bulletEnabled val="1"/>
        </dgm:presLayoutVars>
      </dgm:prSet>
      <dgm:spPr/>
    </dgm:pt>
    <dgm:pt modelId="{1AD7C8AF-9B58-4DB5-8BFE-89576C32EF1B}" type="pres">
      <dgm:prSet presAssocID="{D3687083-092A-40AF-9FFD-49A7D6C01008}" presName="sibTrans" presStyleLbl="sibTrans2D1" presStyleIdx="1" presStyleCnt="4"/>
      <dgm:spPr/>
    </dgm:pt>
    <dgm:pt modelId="{217E0853-1A83-4210-9BC5-18742742D76D}" type="pres">
      <dgm:prSet presAssocID="{D3687083-092A-40AF-9FFD-49A7D6C01008}" presName="connectorText" presStyleLbl="sibTrans2D1" presStyleIdx="1" presStyleCnt="4"/>
      <dgm:spPr/>
    </dgm:pt>
    <dgm:pt modelId="{B7BFBB8A-C250-4A38-AA33-81BC8D9180C3}" type="pres">
      <dgm:prSet presAssocID="{7F201A5C-1731-42B8-B147-340A6CFE31C1}" presName="node" presStyleLbl="node1" presStyleIdx="2" presStyleCnt="5">
        <dgm:presLayoutVars>
          <dgm:bulletEnabled val="1"/>
        </dgm:presLayoutVars>
      </dgm:prSet>
      <dgm:spPr/>
    </dgm:pt>
    <dgm:pt modelId="{BF67DA0A-CFBA-46A9-9510-58C2E7F1776D}" type="pres">
      <dgm:prSet presAssocID="{F8A276AB-482E-4456-9A18-AD1C80B2DC31}" presName="sibTrans" presStyleLbl="sibTrans2D1" presStyleIdx="2" presStyleCnt="4"/>
      <dgm:spPr/>
    </dgm:pt>
    <dgm:pt modelId="{7BF2FCA5-73F9-402C-AE37-ACDA74B635C3}" type="pres">
      <dgm:prSet presAssocID="{F8A276AB-482E-4456-9A18-AD1C80B2DC31}" presName="connectorText" presStyleLbl="sibTrans2D1" presStyleIdx="2" presStyleCnt="4"/>
      <dgm:spPr/>
    </dgm:pt>
    <dgm:pt modelId="{DB0D7CC9-E8F8-4302-B469-AC677A3BEDF5}" type="pres">
      <dgm:prSet presAssocID="{F809FCA5-5DDB-42BD-83A1-4449A0EEB5B2}" presName="node" presStyleLbl="node1" presStyleIdx="3" presStyleCnt="5">
        <dgm:presLayoutVars>
          <dgm:bulletEnabled val="1"/>
        </dgm:presLayoutVars>
      </dgm:prSet>
      <dgm:spPr/>
    </dgm:pt>
    <dgm:pt modelId="{3532C5DD-176D-4D9F-8674-EE3D1D477BF8}" type="pres">
      <dgm:prSet presAssocID="{E3885526-AC63-45C0-9CF6-B79406DFD334}" presName="sibTrans" presStyleLbl="sibTrans2D1" presStyleIdx="3" presStyleCnt="4"/>
      <dgm:spPr/>
    </dgm:pt>
    <dgm:pt modelId="{74CD9D12-3C38-497B-B3EF-925F9868CA10}" type="pres">
      <dgm:prSet presAssocID="{E3885526-AC63-45C0-9CF6-B79406DFD334}" presName="connectorText" presStyleLbl="sibTrans2D1" presStyleIdx="3" presStyleCnt="4"/>
      <dgm:spPr/>
    </dgm:pt>
    <dgm:pt modelId="{629E33F0-ED4F-49ED-9544-D25466C0D367}" type="pres">
      <dgm:prSet presAssocID="{837A34EB-336E-43D6-9C91-925D442A2E5D}" presName="node" presStyleLbl="node1" presStyleIdx="4" presStyleCnt="5">
        <dgm:presLayoutVars>
          <dgm:bulletEnabled val="1"/>
        </dgm:presLayoutVars>
      </dgm:prSet>
      <dgm:spPr/>
    </dgm:pt>
  </dgm:ptLst>
  <dgm:cxnLst>
    <dgm:cxn modelId="{D7A05C13-CDF7-48C4-B53A-13F190C0C251}" srcId="{93549315-F347-48ED-8438-B32FCAC50754}" destId="{9CB99A9A-CB6F-44C8-821B-7FA4810B5DEE}" srcOrd="1" destOrd="0" parTransId="{CF0221B3-5B0D-4C6B-80B9-822F38CBFE56}" sibTransId="{D3687083-092A-40AF-9FFD-49A7D6C01008}"/>
    <dgm:cxn modelId="{F383AF1F-610C-428D-B2E6-A5C7EE4B4605}" type="presOf" srcId="{6203E4D2-6323-4C75-95B9-72842BF57289}" destId="{F05A5095-5408-4CC2-AFD0-D630A0781835}" srcOrd="0" destOrd="2" presId="urn:microsoft.com/office/officeart/2005/8/layout/process1"/>
    <dgm:cxn modelId="{08A66625-8B5E-4624-B416-99829CDDAE2C}" srcId="{93549315-F347-48ED-8438-B32FCAC50754}" destId="{DA93E939-3A2D-4641-8F9A-BB8F6C7CB024}" srcOrd="0" destOrd="0" parTransId="{C72CF8E8-B7CC-4666-9411-5BB1A83AABC4}" sibTransId="{C4F4816B-9613-4D7B-8793-D4A9A7A1FE7D}"/>
    <dgm:cxn modelId="{C2A98A2A-F227-45FA-A276-958373244870}" type="presOf" srcId="{9CB99A9A-CB6F-44C8-821B-7FA4810B5DEE}" destId="{F05A5095-5408-4CC2-AFD0-D630A0781835}" srcOrd="0" destOrd="0" presId="urn:microsoft.com/office/officeart/2005/8/layout/process1"/>
    <dgm:cxn modelId="{945A5035-14E2-455B-8B45-21AAF75C0AC2}" type="presOf" srcId="{FCFC1539-F33E-42D4-85B7-929B3707A83B}" destId="{DB0D7CC9-E8F8-4302-B469-AC677A3BEDF5}" srcOrd="0" destOrd="2" presId="urn:microsoft.com/office/officeart/2005/8/layout/process1"/>
    <dgm:cxn modelId="{C5387B5D-F589-4F32-AACA-24D9D6E03FAA}" srcId="{9CB99A9A-CB6F-44C8-821B-7FA4810B5DEE}" destId="{6203E4D2-6323-4C75-95B9-72842BF57289}" srcOrd="1" destOrd="0" parTransId="{1EF1F0F1-4EDE-43D4-AC4E-03BDEE473271}" sibTransId="{E508CC96-69BB-42A7-9E38-E8E402EF163A}"/>
    <dgm:cxn modelId="{CB531E60-5575-410C-BD0F-547A86E2AC17}" srcId="{7F201A5C-1731-42B8-B147-340A6CFE31C1}" destId="{0A548780-9E22-488B-B01D-DFABCE2977BF}" srcOrd="0" destOrd="0" parTransId="{F4079E4D-E7FB-4FB8-919F-E7A3ECAC067C}" sibTransId="{FA26476E-21B9-4BB5-99F6-4DCFB16535E7}"/>
    <dgm:cxn modelId="{046CA646-E45A-46A4-A4A6-C67F816B20EC}" type="presOf" srcId="{C4F4816B-9613-4D7B-8793-D4A9A7A1FE7D}" destId="{917CAB28-FD57-4127-A616-A96CC8FE6D28}" srcOrd="1" destOrd="0" presId="urn:microsoft.com/office/officeart/2005/8/layout/process1"/>
    <dgm:cxn modelId="{B2C9BD47-0BC0-46D5-A5A0-2B273ECD3427}" type="presOf" srcId="{72A4D6B3-7752-4A33-ABCA-C754D47DDD38}" destId="{B7BFBB8A-C250-4A38-AA33-81BC8D9180C3}" srcOrd="0" destOrd="2" presId="urn:microsoft.com/office/officeart/2005/8/layout/process1"/>
    <dgm:cxn modelId="{D5E66848-4A84-43CF-90AE-8E78EB0B8698}" type="presOf" srcId="{0C4BF797-953C-4ACF-BA84-76FA7F36AEED}" destId="{B7BFBB8A-C250-4A38-AA33-81BC8D9180C3}" srcOrd="0" destOrd="3" presId="urn:microsoft.com/office/officeart/2005/8/layout/process1"/>
    <dgm:cxn modelId="{5FE4324A-D90E-4D63-B9CC-9C84A5BC36BF}" type="presOf" srcId="{93549315-F347-48ED-8438-B32FCAC50754}" destId="{C99683D9-C342-486C-96C1-DC0541AB993E}" srcOrd="0" destOrd="0" presId="urn:microsoft.com/office/officeart/2005/8/layout/process1"/>
    <dgm:cxn modelId="{995A454A-C4C0-4DFC-A45A-F31CDF032DD8}" type="presOf" srcId="{C4F4816B-9613-4D7B-8793-D4A9A7A1FE7D}" destId="{2BC533D6-9DCB-479B-BBEE-6BD7EBF2C58A}" srcOrd="0" destOrd="0" presId="urn:microsoft.com/office/officeart/2005/8/layout/process1"/>
    <dgm:cxn modelId="{B3B0726B-0889-4525-9BCA-52C42B66A840}" srcId="{837A34EB-336E-43D6-9C91-925D442A2E5D}" destId="{C8D9ECCE-A90A-4CD6-8DD4-A6B07ABFD701}" srcOrd="1" destOrd="0" parTransId="{30208F3D-2CE9-4EE3-94B7-F51AC3D4BB94}" sibTransId="{0E45B5BB-8EA6-46DE-B432-17EEE3D5F7E8}"/>
    <dgm:cxn modelId="{B2EAE071-D704-4630-AEED-A49FACA359A0}" srcId="{7F201A5C-1731-42B8-B147-340A6CFE31C1}" destId="{0C4BF797-953C-4ACF-BA84-76FA7F36AEED}" srcOrd="2" destOrd="0" parTransId="{C6BE376C-9E36-4B1A-AE6E-DA5AD070FA60}" sibTransId="{9FBBF535-AA9E-4463-94FB-D322A5A448C7}"/>
    <dgm:cxn modelId="{AFFBA472-409D-465D-B7A7-8A3C217983D5}" type="presOf" srcId="{5B9636E4-47E7-4CEA-88F8-C37039DAE349}" destId="{E535B4C2-15A2-42E1-9DBA-99EEDD035648}" srcOrd="0" destOrd="1" presId="urn:microsoft.com/office/officeart/2005/8/layout/process1"/>
    <dgm:cxn modelId="{4A8E157A-55A4-40ED-89F3-2D04E4C4A3C1}" type="presOf" srcId="{7F201A5C-1731-42B8-B147-340A6CFE31C1}" destId="{B7BFBB8A-C250-4A38-AA33-81BC8D9180C3}" srcOrd="0" destOrd="0" presId="urn:microsoft.com/office/officeart/2005/8/layout/process1"/>
    <dgm:cxn modelId="{3E41F95A-28D7-4D6A-B4A5-6B6168154BAB}" type="presOf" srcId="{E3885526-AC63-45C0-9CF6-B79406DFD334}" destId="{74CD9D12-3C38-497B-B3EF-925F9868CA10}" srcOrd="1" destOrd="0" presId="urn:microsoft.com/office/officeart/2005/8/layout/process1"/>
    <dgm:cxn modelId="{BFBC457C-93DA-4B5D-8C69-18322D1E21CB}" type="presOf" srcId="{DA93E939-3A2D-4641-8F9A-BB8F6C7CB024}" destId="{E535B4C2-15A2-42E1-9DBA-99EEDD035648}" srcOrd="0" destOrd="0" presId="urn:microsoft.com/office/officeart/2005/8/layout/process1"/>
    <dgm:cxn modelId="{AE0FEB7F-1C15-409E-9DFE-DFD400A7F3F8}" srcId="{93549315-F347-48ED-8438-B32FCAC50754}" destId="{837A34EB-336E-43D6-9C91-925D442A2E5D}" srcOrd="4" destOrd="0" parTransId="{D4DA95A7-694A-4A18-AF1B-79C44A8C6A5F}" sibTransId="{AA7ED7A5-2FDB-4187-97C0-04815197513D}"/>
    <dgm:cxn modelId="{FF3AB581-9105-426D-B641-86DA43E4D716}" type="presOf" srcId="{F8A276AB-482E-4456-9A18-AD1C80B2DC31}" destId="{BF67DA0A-CFBA-46A9-9510-58C2E7F1776D}" srcOrd="0" destOrd="0" presId="urn:microsoft.com/office/officeart/2005/8/layout/process1"/>
    <dgm:cxn modelId="{BBF24282-B7BB-492E-92D4-9F53B16EC706}" type="presOf" srcId="{12730470-4F4E-45B2-A61B-D80769D65D9E}" destId="{F05A5095-5408-4CC2-AFD0-D630A0781835}" srcOrd="0" destOrd="1" presId="urn:microsoft.com/office/officeart/2005/8/layout/process1"/>
    <dgm:cxn modelId="{1EBCE886-096B-4D63-BEC1-4312C015762F}" srcId="{93549315-F347-48ED-8438-B32FCAC50754}" destId="{F809FCA5-5DDB-42BD-83A1-4449A0EEB5B2}" srcOrd="3" destOrd="0" parTransId="{F0F1BF78-201C-4F32-9818-E648A1DC44F1}" sibTransId="{E3885526-AC63-45C0-9CF6-B79406DFD334}"/>
    <dgm:cxn modelId="{B9BD9E92-7FC5-4246-B642-3D823FF0718C}" type="presOf" srcId="{C8D9ECCE-A90A-4CD6-8DD4-A6B07ABFD701}" destId="{629E33F0-ED4F-49ED-9544-D25466C0D367}" srcOrd="0" destOrd="2" presId="urn:microsoft.com/office/officeart/2005/8/layout/process1"/>
    <dgm:cxn modelId="{CA133894-B65F-489F-BAEA-F2EA8A82EE28}" srcId="{7F201A5C-1731-42B8-B147-340A6CFE31C1}" destId="{72A4D6B3-7752-4A33-ABCA-C754D47DDD38}" srcOrd="1" destOrd="0" parTransId="{3B2A9DBD-82DB-4753-AE78-BA7DA44AFA26}" sibTransId="{C253215C-36C0-4E94-B635-47923180C537}"/>
    <dgm:cxn modelId="{DD93FE9A-4AAD-4CBC-9B77-CB509710AE44}" type="presOf" srcId="{D3687083-092A-40AF-9FFD-49A7D6C01008}" destId="{1AD7C8AF-9B58-4DB5-8BFE-89576C32EF1B}" srcOrd="0" destOrd="0" presId="urn:microsoft.com/office/officeart/2005/8/layout/process1"/>
    <dgm:cxn modelId="{0B17B59B-4BB0-4DB1-8874-0DABAEC58752}" type="presOf" srcId="{F809FCA5-5DDB-42BD-83A1-4449A0EEB5B2}" destId="{DB0D7CC9-E8F8-4302-B469-AC677A3BEDF5}" srcOrd="0" destOrd="0" presId="urn:microsoft.com/office/officeart/2005/8/layout/process1"/>
    <dgm:cxn modelId="{420FF59B-FBDA-46D7-AAA1-16A993361611}" type="presOf" srcId="{837A34EB-336E-43D6-9C91-925D442A2E5D}" destId="{629E33F0-ED4F-49ED-9544-D25466C0D367}" srcOrd="0" destOrd="0" presId="urn:microsoft.com/office/officeart/2005/8/layout/process1"/>
    <dgm:cxn modelId="{8DA6E99C-E23D-484A-9E2C-867C270F45F9}" type="presOf" srcId="{F8A276AB-482E-4456-9A18-AD1C80B2DC31}" destId="{7BF2FCA5-73F9-402C-AE37-ACDA74B635C3}" srcOrd="1" destOrd="0" presId="urn:microsoft.com/office/officeart/2005/8/layout/process1"/>
    <dgm:cxn modelId="{6456DCAD-0F05-4B0A-970D-BF827B9887D0}" srcId="{DA93E939-3A2D-4641-8F9A-BB8F6C7CB024}" destId="{5B9636E4-47E7-4CEA-88F8-C37039DAE349}" srcOrd="0" destOrd="0" parTransId="{AF16FD89-7795-4022-8D9B-577474A4ED91}" sibTransId="{79FEA0E2-F37E-457E-AB21-237FC47D9710}"/>
    <dgm:cxn modelId="{CFCB26B4-6B20-45F9-8AF5-79B7661A4F63}" type="presOf" srcId="{C89AF127-8A88-4669-B442-BCEA23301BE2}" destId="{DB0D7CC9-E8F8-4302-B469-AC677A3BEDF5}" srcOrd="0" destOrd="1" presId="urn:microsoft.com/office/officeart/2005/8/layout/process1"/>
    <dgm:cxn modelId="{CE9B98B5-C7C7-4DDB-896B-7FBEB085878B}" srcId="{93549315-F347-48ED-8438-B32FCAC50754}" destId="{7F201A5C-1731-42B8-B147-340A6CFE31C1}" srcOrd="2" destOrd="0" parTransId="{27524B48-C50C-435E-97B1-97897F452ADE}" sibTransId="{F8A276AB-482E-4456-9A18-AD1C80B2DC31}"/>
    <dgm:cxn modelId="{8F54F8B8-515B-421F-B37C-BC5B2CBCEAB3}" type="presOf" srcId="{89493186-7BB1-404C-8146-37C1D25DBA1B}" destId="{629E33F0-ED4F-49ED-9544-D25466C0D367}" srcOrd="0" destOrd="1" presId="urn:microsoft.com/office/officeart/2005/8/layout/process1"/>
    <dgm:cxn modelId="{059997C3-7534-4914-99EC-B61E772FD141}" srcId="{DA93E939-3A2D-4641-8F9A-BB8F6C7CB024}" destId="{F91E2FBC-BAB6-4D83-B648-6679F86B1424}" srcOrd="1" destOrd="0" parTransId="{781C5F46-7CE0-42C8-A1EB-F56D56182644}" sibTransId="{52CE81AC-67F5-4324-A6A3-60D757A6CAEC}"/>
    <dgm:cxn modelId="{94A7E2C3-D202-46FF-B677-E1375F233D86}" type="presOf" srcId="{F91E2FBC-BAB6-4D83-B648-6679F86B1424}" destId="{E535B4C2-15A2-42E1-9DBA-99EEDD035648}" srcOrd="0" destOrd="2" presId="urn:microsoft.com/office/officeart/2005/8/layout/process1"/>
    <dgm:cxn modelId="{80C3D7C6-B33E-4190-ABC8-11F6D3B55FB0}" srcId="{9CB99A9A-CB6F-44C8-821B-7FA4810B5DEE}" destId="{0851A604-61AD-4C0F-A9EA-AA859B9D4FE4}" srcOrd="2" destOrd="0" parTransId="{9883E0CE-18F9-40D0-A494-EDEF71F23C49}" sibTransId="{11686907-72E6-4DCB-B138-724AE844A2C8}"/>
    <dgm:cxn modelId="{85ABBEDA-3537-48AA-BCBC-029B116C91E6}" srcId="{F809FCA5-5DDB-42BD-83A1-4449A0EEB5B2}" destId="{FCFC1539-F33E-42D4-85B7-929B3707A83B}" srcOrd="1" destOrd="0" parTransId="{EB090B09-CFAB-4567-88A1-F50CF2450AF4}" sibTransId="{36A00E06-CF8B-4EE9-A8C8-AC0EA74A9118}"/>
    <dgm:cxn modelId="{0D1209DB-B64F-48C3-BA5B-C91D9C047782}" srcId="{F809FCA5-5DDB-42BD-83A1-4449A0EEB5B2}" destId="{C89AF127-8A88-4669-B442-BCEA23301BE2}" srcOrd="0" destOrd="0" parTransId="{1BB203EA-2D71-40DC-A707-CC725CC0F50B}" sibTransId="{FE6CF34A-0229-445D-9E4D-434BCE17711B}"/>
    <dgm:cxn modelId="{7E4C99E1-1688-4543-9B09-638C89AB9C6F}" type="presOf" srcId="{E3885526-AC63-45C0-9CF6-B79406DFD334}" destId="{3532C5DD-176D-4D9F-8674-EE3D1D477BF8}" srcOrd="0" destOrd="0" presId="urn:microsoft.com/office/officeart/2005/8/layout/process1"/>
    <dgm:cxn modelId="{3C4E78E8-9330-4603-AAA3-196E990AACE3}" type="presOf" srcId="{D3687083-092A-40AF-9FFD-49A7D6C01008}" destId="{217E0853-1A83-4210-9BC5-18742742D76D}" srcOrd="1" destOrd="0" presId="urn:microsoft.com/office/officeart/2005/8/layout/process1"/>
    <dgm:cxn modelId="{5FE30DEA-242F-4A24-A25E-446ABDB4394D}" type="presOf" srcId="{0851A604-61AD-4C0F-A9EA-AA859B9D4FE4}" destId="{F05A5095-5408-4CC2-AFD0-D630A0781835}" srcOrd="0" destOrd="3" presId="urn:microsoft.com/office/officeart/2005/8/layout/process1"/>
    <dgm:cxn modelId="{AB6B76EC-CD9F-44B3-9F66-A99EAD79DD8D}" srcId="{9CB99A9A-CB6F-44C8-821B-7FA4810B5DEE}" destId="{12730470-4F4E-45B2-A61B-D80769D65D9E}" srcOrd="0" destOrd="0" parTransId="{EEBF877F-17CE-4D54-9B82-80BACF60DCB9}" sibTransId="{340F07FC-C08F-4777-A62F-77F01EF070F0}"/>
    <dgm:cxn modelId="{7A174FF3-1921-4410-B930-D962E4A65D6A}" srcId="{837A34EB-336E-43D6-9C91-925D442A2E5D}" destId="{89493186-7BB1-404C-8146-37C1D25DBA1B}" srcOrd="0" destOrd="0" parTransId="{C153BA39-BE6E-494B-8BF9-CF49864626DC}" sibTransId="{3B4AAF66-8423-4722-90F5-85B0819B8382}"/>
    <dgm:cxn modelId="{8091C3F4-8D43-4919-ACB7-E3B7B0315ED7}" type="presOf" srcId="{0A548780-9E22-488B-B01D-DFABCE2977BF}" destId="{B7BFBB8A-C250-4A38-AA33-81BC8D9180C3}" srcOrd="0" destOrd="1" presId="urn:microsoft.com/office/officeart/2005/8/layout/process1"/>
    <dgm:cxn modelId="{A57E6F5B-BA36-4E1B-8659-3B1373D9B9B3}" type="presParOf" srcId="{C99683D9-C342-486C-96C1-DC0541AB993E}" destId="{E535B4C2-15A2-42E1-9DBA-99EEDD035648}" srcOrd="0" destOrd="0" presId="urn:microsoft.com/office/officeart/2005/8/layout/process1"/>
    <dgm:cxn modelId="{12982662-E7B8-402E-8257-B00D4BCE803D}" type="presParOf" srcId="{C99683D9-C342-486C-96C1-DC0541AB993E}" destId="{2BC533D6-9DCB-479B-BBEE-6BD7EBF2C58A}" srcOrd="1" destOrd="0" presId="urn:microsoft.com/office/officeart/2005/8/layout/process1"/>
    <dgm:cxn modelId="{83812C08-E098-4428-B989-5247803D2CC6}" type="presParOf" srcId="{2BC533D6-9DCB-479B-BBEE-6BD7EBF2C58A}" destId="{917CAB28-FD57-4127-A616-A96CC8FE6D28}" srcOrd="0" destOrd="0" presId="urn:microsoft.com/office/officeart/2005/8/layout/process1"/>
    <dgm:cxn modelId="{083645C0-90F1-41B8-B047-EA9B9DED1E48}" type="presParOf" srcId="{C99683D9-C342-486C-96C1-DC0541AB993E}" destId="{F05A5095-5408-4CC2-AFD0-D630A0781835}" srcOrd="2" destOrd="0" presId="urn:microsoft.com/office/officeart/2005/8/layout/process1"/>
    <dgm:cxn modelId="{88FBEBBC-A527-45DE-824A-16F8325A22AF}" type="presParOf" srcId="{C99683D9-C342-486C-96C1-DC0541AB993E}" destId="{1AD7C8AF-9B58-4DB5-8BFE-89576C32EF1B}" srcOrd="3" destOrd="0" presId="urn:microsoft.com/office/officeart/2005/8/layout/process1"/>
    <dgm:cxn modelId="{87E00931-96C0-4ED6-BF65-B9E22640F9C8}" type="presParOf" srcId="{1AD7C8AF-9B58-4DB5-8BFE-89576C32EF1B}" destId="{217E0853-1A83-4210-9BC5-18742742D76D}" srcOrd="0" destOrd="0" presId="urn:microsoft.com/office/officeart/2005/8/layout/process1"/>
    <dgm:cxn modelId="{40F93750-F419-4173-B7FB-A086A92544F1}" type="presParOf" srcId="{C99683D9-C342-486C-96C1-DC0541AB993E}" destId="{B7BFBB8A-C250-4A38-AA33-81BC8D9180C3}" srcOrd="4" destOrd="0" presId="urn:microsoft.com/office/officeart/2005/8/layout/process1"/>
    <dgm:cxn modelId="{9DB39027-DD18-4B82-BB2C-2B50E8DF8D74}" type="presParOf" srcId="{C99683D9-C342-486C-96C1-DC0541AB993E}" destId="{BF67DA0A-CFBA-46A9-9510-58C2E7F1776D}" srcOrd="5" destOrd="0" presId="urn:microsoft.com/office/officeart/2005/8/layout/process1"/>
    <dgm:cxn modelId="{22428282-3678-4CB0-8560-E68E42158F66}" type="presParOf" srcId="{BF67DA0A-CFBA-46A9-9510-58C2E7F1776D}" destId="{7BF2FCA5-73F9-402C-AE37-ACDA74B635C3}" srcOrd="0" destOrd="0" presId="urn:microsoft.com/office/officeart/2005/8/layout/process1"/>
    <dgm:cxn modelId="{6560E114-817C-44BE-AE72-6963FF92C712}" type="presParOf" srcId="{C99683D9-C342-486C-96C1-DC0541AB993E}" destId="{DB0D7CC9-E8F8-4302-B469-AC677A3BEDF5}" srcOrd="6" destOrd="0" presId="urn:microsoft.com/office/officeart/2005/8/layout/process1"/>
    <dgm:cxn modelId="{59F7356E-3441-4531-95EC-A9E0B7B18879}" type="presParOf" srcId="{C99683D9-C342-486C-96C1-DC0541AB993E}" destId="{3532C5DD-176D-4D9F-8674-EE3D1D477BF8}" srcOrd="7" destOrd="0" presId="urn:microsoft.com/office/officeart/2005/8/layout/process1"/>
    <dgm:cxn modelId="{DF434A29-84A9-4483-A797-41E57DAE2C1B}" type="presParOf" srcId="{3532C5DD-176D-4D9F-8674-EE3D1D477BF8}" destId="{74CD9D12-3C38-497B-B3EF-925F9868CA10}" srcOrd="0" destOrd="0" presId="urn:microsoft.com/office/officeart/2005/8/layout/process1"/>
    <dgm:cxn modelId="{078EA9D0-FD21-4305-A237-A0407601358C}" type="presParOf" srcId="{C99683D9-C342-486C-96C1-DC0541AB993E}" destId="{629E33F0-ED4F-49ED-9544-D25466C0D36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5B4C2-15A2-42E1-9DBA-99EEDD035648}">
      <dsp:nvSpPr>
        <dsp:cNvPr id="0" name=""/>
        <dsp:cNvSpPr/>
      </dsp:nvSpPr>
      <dsp:spPr>
        <a:xfrm>
          <a:off x="3683" y="1364703"/>
          <a:ext cx="1141883" cy="1293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資料準備</a:t>
          </a:r>
          <a:endParaRPr lang="en-US" altLang="zh-TW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>
              <a:solidFill>
                <a:schemeClr val="tx1"/>
              </a:solidFill>
            </a:rPr>
            <a:t>資料清洗</a:t>
          </a:r>
          <a:endParaRPr lang="en-US" altLang="zh-TW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400" kern="1200" dirty="0">
              <a:solidFill>
                <a:schemeClr val="tx1"/>
              </a:solidFill>
            </a:rPr>
            <a:t>EDA</a:t>
          </a:r>
          <a:endParaRPr lang="en-US" altLang="zh-TW" sz="1800" kern="1200" dirty="0">
            <a:solidFill>
              <a:schemeClr val="tx1"/>
            </a:solidFill>
          </a:endParaRPr>
        </a:p>
      </dsp:txBody>
      <dsp:txXfrm>
        <a:off x="37128" y="1398148"/>
        <a:ext cx="1074993" cy="1226427"/>
      </dsp:txXfrm>
    </dsp:sp>
    <dsp:sp modelId="{2BC533D6-9DCB-479B-BBEE-6BD7EBF2C58A}">
      <dsp:nvSpPr>
        <dsp:cNvPr id="0" name=""/>
        <dsp:cNvSpPr/>
      </dsp:nvSpPr>
      <dsp:spPr>
        <a:xfrm>
          <a:off x="1259755" y="1869768"/>
          <a:ext cx="242079" cy="283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1259755" y="1926405"/>
        <a:ext cx="169455" cy="169913"/>
      </dsp:txXfrm>
    </dsp:sp>
    <dsp:sp modelId="{F05A5095-5408-4CC2-AFD0-D630A0781835}">
      <dsp:nvSpPr>
        <dsp:cNvPr id="0" name=""/>
        <dsp:cNvSpPr/>
      </dsp:nvSpPr>
      <dsp:spPr>
        <a:xfrm>
          <a:off x="1602320" y="1364703"/>
          <a:ext cx="1141883" cy="1293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資料工程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>
              <a:solidFill>
                <a:schemeClr val="tx1"/>
              </a:solidFill>
            </a:rPr>
            <a:t>因子建構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>
              <a:solidFill>
                <a:schemeClr val="tx1"/>
              </a:solidFill>
            </a:rPr>
            <a:t>因子選擇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>
              <a:solidFill>
                <a:schemeClr val="tx1"/>
              </a:solidFill>
            </a:rPr>
            <a:t>因子轉換</a:t>
          </a:r>
        </a:p>
      </dsp:txBody>
      <dsp:txXfrm>
        <a:off x="1635765" y="1398148"/>
        <a:ext cx="1074993" cy="1226427"/>
      </dsp:txXfrm>
    </dsp:sp>
    <dsp:sp modelId="{1AD7C8AF-9B58-4DB5-8BFE-89576C32EF1B}">
      <dsp:nvSpPr>
        <dsp:cNvPr id="0" name=""/>
        <dsp:cNvSpPr/>
      </dsp:nvSpPr>
      <dsp:spPr>
        <a:xfrm>
          <a:off x="2858392" y="1869768"/>
          <a:ext cx="242079" cy="283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2858392" y="1926405"/>
        <a:ext cx="169455" cy="169913"/>
      </dsp:txXfrm>
    </dsp:sp>
    <dsp:sp modelId="{B7BFBB8A-C250-4A38-AA33-81BC8D9180C3}">
      <dsp:nvSpPr>
        <dsp:cNvPr id="0" name=""/>
        <dsp:cNvSpPr/>
      </dsp:nvSpPr>
      <dsp:spPr>
        <a:xfrm>
          <a:off x="3200958" y="1364703"/>
          <a:ext cx="1141883" cy="1293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模型訓練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>
              <a:solidFill>
                <a:schemeClr val="tx1"/>
              </a:solidFill>
            </a:rPr>
            <a:t>資料切分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>
              <a:solidFill>
                <a:schemeClr val="tx1"/>
              </a:solidFill>
            </a:rPr>
            <a:t>模型選擇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>
              <a:solidFill>
                <a:schemeClr val="tx1"/>
              </a:solidFill>
            </a:rPr>
            <a:t>交叉驗證</a:t>
          </a:r>
        </a:p>
      </dsp:txBody>
      <dsp:txXfrm>
        <a:off x="3234403" y="1398148"/>
        <a:ext cx="1074993" cy="1226427"/>
      </dsp:txXfrm>
    </dsp:sp>
    <dsp:sp modelId="{BF67DA0A-CFBA-46A9-9510-58C2E7F1776D}">
      <dsp:nvSpPr>
        <dsp:cNvPr id="0" name=""/>
        <dsp:cNvSpPr/>
      </dsp:nvSpPr>
      <dsp:spPr>
        <a:xfrm>
          <a:off x="4457030" y="1869768"/>
          <a:ext cx="242079" cy="283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4457030" y="1926405"/>
        <a:ext cx="169455" cy="169913"/>
      </dsp:txXfrm>
    </dsp:sp>
    <dsp:sp modelId="{DB0D7CC9-E8F8-4302-B469-AC677A3BEDF5}">
      <dsp:nvSpPr>
        <dsp:cNvPr id="0" name=""/>
        <dsp:cNvSpPr/>
      </dsp:nvSpPr>
      <dsp:spPr>
        <a:xfrm>
          <a:off x="4799595" y="1364703"/>
          <a:ext cx="1141883" cy="1293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模型評估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>
              <a:solidFill>
                <a:schemeClr val="tx1"/>
              </a:solidFill>
            </a:rPr>
            <a:t>指標選擇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>
              <a:solidFill>
                <a:schemeClr val="tx1"/>
              </a:solidFill>
            </a:rPr>
            <a:t>模型評估</a:t>
          </a:r>
        </a:p>
      </dsp:txBody>
      <dsp:txXfrm>
        <a:off x="4833040" y="1398148"/>
        <a:ext cx="1074993" cy="1226427"/>
      </dsp:txXfrm>
    </dsp:sp>
    <dsp:sp modelId="{3532C5DD-176D-4D9F-8674-EE3D1D477BF8}">
      <dsp:nvSpPr>
        <dsp:cNvPr id="0" name=""/>
        <dsp:cNvSpPr/>
      </dsp:nvSpPr>
      <dsp:spPr>
        <a:xfrm>
          <a:off x="6055667" y="1869768"/>
          <a:ext cx="242079" cy="283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6055667" y="1926405"/>
        <a:ext cx="169455" cy="169913"/>
      </dsp:txXfrm>
    </dsp:sp>
    <dsp:sp modelId="{629E33F0-ED4F-49ED-9544-D25466C0D367}">
      <dsp:nvSpPr>
        <dsp:cNvPr id="0" name=""/>
        <dsp:cNvSpPr/>
      </dsp:nvSpPr>
      <dsp:spPr>
        <a:xfrm>
          <a:off x="6398232" y="1364703"/>
          <a:ext cx="1141883" cy="1293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模型優化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>
              <a:solidFill>
                <a:schemeClr val="tx1"/>
              </a:solidFill>
            </a:rPr>
            <a:t>因子優化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400" kern="1200" dirty="0">
              <a:solidFill>
                <a:schemeClr val="tx1"/>
              </a:solidFill>
            </a:rPr>
            <a:t>模型優化</a:t>
          </a:r>
        </a:p>
      </dsp:txBody>
      <dsp:txXfrm>
        <a:off x="6431677" y="1398148"/>
        <a:ext cx="1074993" cy="1226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914C-6891-4EA2-8309-F4E0537A165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14A-1D04-4669-87AD-71233FC0197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914C-6891-4EA2-8309-F4E0537A165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14A-1D04-4669-87AD-71233FC01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19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914C-6891-4EA2-8309-F4E0537A165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14A-1D04-4669-87AD-71233FC01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97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914C-6891-4EA2-8309-F4E0537A165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14A-1D04-4669-87AD-71233FC01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5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914C-6891-4EA2-8309-F4E0537A165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14A-1D04-4669-87AD-71233FC0197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30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914C-6891-4EA2-8309-F4E0537A165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14A-1D04-4669-87AD-71233FC01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8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914C-6891-4EA2-8309-F4E0537A165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14A-1D04-4669-87AD-71233FC01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15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914C-6891-4EA2-8309-F4E0537A165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14A-1D04-4669-87AD-71233FC01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84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914C-6891-4EA2-8309-F4E0537A165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14A-1D04-4669-87AD-71233FC01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87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D57914C-6891-4EA2-8309-F4E0537A165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9EC14A-1D04-4669-87AD-71233FC01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09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7914C-6891-4EA2-8309-F4E0537A165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C14A-1D04-4669-87AD-71233FC01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69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57914C-6891-4EA2-8309-F4E0537A165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9EC14A-1D04-4669-87AD-71233FC0197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7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l.org/search?type=data&amp;status=active&amp;id=31&amp;sort=ru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1EECB-7054-463C-A28F-AC38CDBF6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9600" b="1" dirty="0"/>
              <a:t>credit-g</a:t>
            </a:r>
            <a:endParaRPr lang="zh-TW" altLang="en-US" sz="9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23112E-9C80-4B23-A7CC-44E152B91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/>
              <a:t>許博惇</a:t>
            </a:r>
          </a:p>
        </p:txBody>
      </p:sp>
      <p:sp>
        <p:nvSpPr>
          <p:cNvPr id="4" name="文字方塊 3">
            <a:hlinkClick r:id="rId2"/>
            <a:extLst>
              <a:ext uri="{FF2B5EF4-FFF2-40B4-BE49-F238E27FC236}">
                <a16:creationId xmlns:a16="http://schemas.microsoft.com/office/drawing/2014/main" id="{98758372-773E-4D93-B0BC-38C305CA1F2D}"/>
              </a:ext>
            </a:extLst>
          </p:cNvPr>
          <p:cNvSpPr txBox="1"/>
          <p:nvPr/>
        </p:nvSpPr>
        <p:spPr>
          <a:xfrm>
            <a:off x="6660776" y="4017335"/>
            <a:ext cx="170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0070C0"/>
                </a:solidFill>
              </a:rPr>
              <a:t>資料來源</a:t>
            </a:r>
            <a:r>
              <a:rPr lang="en-US" altLang="zh-TW" sz="1400" dirty="0">
                <a:solidFill>
                  <a:srgbClr val="0070C0"/>
                </a:solidFill>
              </a:rPr>
              <a:t>: </a:t>
            </a:r>
            <a:r>
              <a:rPr lang="en-US" altLang="zh-TW" sz="1400" dirty="0" err="1">
                <a:solidFill>
                  <a:srgbClr val="0070C0"/>
                </a:solidFill>
              </a:rPr>
              <a:t>OpenML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8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F9E5F-D580-48E0-B049-EB7E864B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資料準備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/>
              <a:t>EDA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BD8DE-48D9-490A-A266-A9354F51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Purpose : </a:t>
            </a:r>
            <a:r>
              <a:rPr lang="zh-TW" altLang="en-US" dirty="0"/>
              <a:t>借貸目的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6081A5-6969-46D5-9118-C4FDEF6A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259780"/>
            <a:ext cx="6258164" cy="360931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CE04513-1523-4F05-84DE-CB9FEE618AC9}"/>
              </a:ext>
            </a:extLst>
          </p:cNvPr>
          <p:cNvSpPr txBox="1"/>
          <p:nvPr/>
        </p:nvSpPr>
        <p:spPr>
          <a:xfrm>
            <a:off x="7081123" y="2948759"/>
            <a:ext cx="142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ym typeface="Wingdings" panose="05000000000000000000" pitchFamily="2" charset="2"/>
              </a:rPr>
              <a:t> </a:t>
            </a:r>
            <a:r>
              <a:rPr lang="zh-TW" altLang="en-US" sz="1600" dirty="0"/>
              <a:t>擔保品</a:t>
            </a:r>
            <a:r>
              <a:rPr lang="en-US" altLang="zh-TW" sz="1600" dirty="0"/>
              <a:t>?</a:t>
            </a:r>
            <a:endParaRPr lang="zh-TW" altLang="en-US" sz="1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E8D9D5-D478-4858-BC90-882A2F4CFD50}"/>
              </a:ext>
            </a:extLst>
          </p:cNvPr>
          <p:cNvSpPr txBox="1"/>
          <p:nvPr/>
        </p:nvSpPr>
        <p:spPr>
          <a:xfrm>
            <a:off x="7081123" y="4239649"/>
            <a:ext cx="168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ym typeface="Wingdings" panose="05000000000000000000" pitchFamily="2" charset="2"/>
              </a:rPr>
              <a:t> </a:t>
            </a:r>
            <a:r>
              <a:rPr lang="zh-TW" altLang="en-US" sz="1600" dirty="0">
                <a:sym typeface="Wingdings" panose="05000000000000000000" pitchFamily="2" charset="2"/>
              </a:rPr>
              <a:t>借貸金額少</a:t>
            </a:r>
            <a:r>
              <a:rPr lang="en-US" altLang="zh-TW" sz="1600" dirty="0">
                <a:sym typeface="Wingdings" panose="05000000000000000000" pitchFamily="2" charset="2"/>
              </a:rPr>
              <a:t>?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5D913F3-533A-46DE-A71A-8863A683F5D5}"/>
              </a:ext>
            </a:extLst>
          </p:cNvPr>
          <p:cNvSpPr txBox="1"/>
          <p:nvPr/>
        </p:nvSpPr>
        <p:spPr>
          <a:xfrm>
            <a:off x="7081123" y="5530540"/>
            <a:ext cx="168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ym typeface="Wingdings" panose="05000000000000000000" pitchFamily="2" charset="2"/>
              </a:rPr>
              <a:t> </a:t>
            </a:r>
            <a:r>
              <a:rPr lang="zh-TW" altLang="en-US" sz="1600" dirty="0">
                <a:sym typeface="Wingdings" panose="05000000000000000000" pitchFamily="2" charset="2"/>
              </a:rPr>
              <a:t>借貸金額少</a:t>
            </a:r>
            <a:r>
              <a:rPr lang="en-US" altLang="zh-TW" sz="1600" dirty="0">
                <a:sym typeface="Wingdings" panose="05000000000000000000" pitchFamily="2" charset="2"/>
              </a:rPr>
              <a:t>?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625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F9E5F-D580-48E0-B049-EB7E864B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資料準備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/>
              <a:t>EDA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BD8DE-48D9-490A-A266-A9354F51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Credit_history</a:t>
            </a:r>
            <a:r>
              <a:rPr lang="en-US" altLang="zh-TW" dirty="0"/>
              <a:t> :</a:t>
            </a:r>
            <a:r>
              <a:rPr lang="zh-TW" altLang="en-US" dirty="0"/>
              <a:t>信用歷史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sz="1600" dirty="0"/>
              <a:t>        篩選</a:t>
            </a:r>
            <a:r>
              <a:rPr lang="en-US" altLang="zh-TW" sz="1600" dirty="0"/>
              <a:t>no credits/all paid</a:t>
            </a:r>
            <a:r>
              <a:rPr lang="zh-TW" altLang="en-US" sz="1600" dirty="0"/>
              <a:t>、</a:t>
            </a:r>
            <a:r>
              <a:rPr lang="en-US" altLang="zh-TW" sz="1600" dirty="0"/>
              <a:t>all paid</a:t>
            </a:r>
            <a:r>
              <a:rPr lang="zh-TW" altLang="en-US" sz="1600" dirty="0"/>
              <a:t>兩種類別，計算</a:t>
            </a:r>
            <a:r>
              <a:rPr lang="en-US" altLang="zh-TW" sz="1600" dirty="0"/>
              <a:t>bad/good</a:t>
            </a:r>
            <a:r>
              <a:rPr lang="zh-TW" altLang="en-US" sz="1600" dirty="0"/>
              <a:t>佔比差異後，依卡方檢定結果，兩客群的</a:t>
            </a:r>
            <a:r>
              <a:rPr lang="en-US" altLang="zh-TW" sz="1600" dirty="0"/>
              <a:t>class</a:t>
            </a:r>
            <a:r>
              <a:rPr lang="zh-TW" altLang="en-US" sz="1600" dirty="0"/>
              <a:t>分布無顯著差異</a:t>
            </a:r>
            <a:r>
              <a:rPr lang="en-US" altLang="zh-TW" sz="1600" dirty="0"/>
              <a:t>(p-value= 0.768)</a:t>
            </a:r>
            <a:r>
              <a:rPr lang="zh-TW" altLang="en-US" sz="1600" dirty="0"/>
              <a:t>，且依描述，</a:t>
            </a:r>
            <a:r>
              <a:rPr lang="en-US" altLang="zh-TW" sz="1600" dirty="0"/>
              <a:t>no credits/all paid</a:t>
            </a:r>
            <a:r>
              <a:rPr lang="zh-TW" altLang="en-US" sz="1600" dirty="0"/>
              <a:t>與</a:t>
            </a:r>
            <a:r>
              <a:rPr lang="en-US" altLang="zh-TW" sz="1600" dirty="0"/>
              <a:t>all paid</a:t>
            </a:r>
            <a:r>
              <a:rPr lang="zh-TW" altLang="en-US" sz="1600" dirty="0"/>
              <a:t>可能都是</a:t>
            </a:r>
            <a:r>
              <a:rPr lang="en-US" altLang="zh-TW" sz="1600" dirty="0"/>
              <a:t>all paid</a:t>
            </a:r>
            <a:r>
              <a:rPr lang="zh-TW" altLang="en-US" sz="1600" dirty="0"/>
              <a:t>，因此將兩種客群整合為</a:t>
            </a:r>
            <a:r>
              <a:rPr lang="en-US" altLang="zh-TW" sz="1600" dirty="0"/>
              <a:t>normal</a:t>
            </a:r>
            <a:r>
              <a:rPr lang="zh-TW" altLang="en-US" sz="1600" dirty="0"/>
              <a:t>顧客。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73A2E4-FFB2-4471-87E3-86EEC6FE9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104582"/>
            <a:ext cx="3513716" cy="360602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4EE3E62-9E11-4CFB-A2E4-08C2F4B2E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75" y="3104582"/>
            <a:ext cx="4514165" cy="360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5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F9E5F-D580-48E0-B049-EB7E864B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資料準備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/>
              <a:t>EDA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BD8DE-48D9-490A-A266-A9354F51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personal_status</a:t>
            </a:r>
            <a:r>
              <a:rPr lang="en-US" altLang="zh-TW" dirty="0"/>
              <a:t> : </a:t>
            </a:r>
            <a:r>
              <a:rPr lang="zh-TW" altLang="en-US" dirty="0"/>
              <a:t>個人狀態</a:t>
            </a:r>
            <a:r>
              <a:rPr lang="en-US" altLang="zh-TW" dirty="0"/>
              <a:t>(</a:t>
            </a:r>
            <a:r>
              <a:rPr lang="zh-TW" altLang="en-US" dirty="0"/>
              <a:t>婚姻狀況、性別</a:t>
            </a:r>
            <a:r>
              <a:rPr lang="en-US" altLang="zh-TW" dirty="0"/>
              <a:t>...</a:t>
            </a:r>
            <a:r>
              <a:rPr lang="zh-TW" altLang="en-US" dirty="0"/>
              <a:t>等</a:t>
            </a:r>
            <a:r>
              <a:rPr lang="en-US" altLang="zh-TW" dirty="0"/>
              <a:t>)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以婚姻狀況來說，女性無區分，男性則將已婚</a:t>
            </a:r>
            <a:r>
              <a:rPr lang="en-US" altLang="zh-TW" sz="1400" dirty="0"/>
              <a:t>/</a:t>
            </a:r>
            <a:r>
              <a:rPr lang="zh-TW" altLang="en-US" sz="1400" dirty="0"/>
              <a:t>鰥夫放在一起。</a:t>
            </a:r>
            <a:endParaRPr lang="en-US" altLang="zh-TW" sz="1400" dirty="0"/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調整將擷取</a:t>
            </a:r>
            <a:r>
              <a:rPr lang="en-US" altLang="zh-TW" sz="1400" dirty="0"/>
              <a:t>female/male</a:t>
            </a:r>
            <a:r>
              <a:rPr lang="zh-TW" altLang="en-US" sz="1400" dirty="0"/>
              <a:t>，作為</a:t>
            </a:r>
            <a:r>
              <a:rPr lang="en-US" altLang="zh-TW" sz="1400" dirty="0"/>
              <a:t>sex</a:t>
            </a:r>
            <a:r>
              <a:rPr lang="zh-TW" altLang="en-US" sz="1400" dirty="0"/>
              <a:t>變數，婚姻狀態則放棄不取用。</a:t>
            </a:r>
            <a:endParaRPr lang="en-US" altLang="zh-TW" sz="1400" dirty="0"/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en-US" altLang="zh-TW" sz="14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DE889CC-CA64-4719-B3FA-E10049372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6" y="3078000"/>
            <a:ext cx="3757952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7B60F26-FAA8-44C6-9151-301A691BA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688" y="3078000"/>
            <a:ext cx="4781250" cy="36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0DCD15E-654D-438F-B797-C1D9E0E51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435" y="1843984"/>
            <a:ext cx="2223503" cy="12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6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F9E5F-D580-48E0-B049-EB7E864B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資料準備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/>
              <a:t>EDA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BD8DE-48D9-490A-A266-A9354F51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統計檢定 </a:t>
            </a:r>
            <a:r>
              <a:rPr lang="en-US" altLang="zh-TW" dirty="0"/>
              <a:t>:</a:t>
            </a:r>
            <a:r>
              <a:rPr lang="zh-TW" altLang="en-US" dirty="0"/>
              <a:t> 數值型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DEF449-D58A-46CB-9BE7-E1860E66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4" y="2337930"/>
            <a:ext cx="8672312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8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F9E5F-D580-48E0-B049-EB7E864B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資料準備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/>
              <a:t>EDA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BD8DE-48D9-490A-A266-A9354F51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統計檢定 </a:t>
            </a:r>
            <a:r>
              <a:rPr lang="en-US" altLang="zh-TW" dirty="0"/>
              <a:t>:</a:t>
            </a:r>
            <a:r>
              <a:rPr lang="zh-TW" altLang="en-US" dirty="0"/>
              <a:t> 類別型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F40C2D-B4C5-4E7A-BD16-E8ECAB17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398" y="1845734"/>
            <a:ext cx="5072643" cy="452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0D139-F49F-405C-A2EA-F10AC08E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資料工程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4B74D9-936E-4874-9984-27E37738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281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2600" dirty="0"/>
              <a:t> 因子建構</a:t>
            </a:r>
            <a:endParaRPr lang="en-US" altLang="zh-TW" sz="26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 </a:t>
            </a:r>
            <a:r>
              <a:rPr lang="en-US" altLang="zh-TW" sz="2000" dirty="0" err="1"/>
              <a:t>personal_status</a:t>
            </a:r>
            <a:r>
              <a:rPr lang="en-US" altLang="zh-TW" sz="2000" dirty="0"/>
              <a:t> : </a:t>
            </a:r>
            <a:r>
              <a:rPr lang="zh-TW" altLang="en-US" sz="2000" dirty="0"/>
              <a:t>結合顧客性別及婚姻狀況，以婚姻狀況來說，女性無區分，男性又將已婚</a:t>
            </a:r>
            <a:r>
              <a:rPr lang="en-US" altLang="zh-TW" sz="2000" dirty="0"/>
              <a:t>/</a:t>
            </a:r>
            <a:r>
              <a:rPr lang="zh-TW" altLang="en-US" sz="2000" dirty="0"/>
              <a:t>鰥夫放在一起，資料定義較為混亂。</a:t>
            </a:r>
          </a:p>
          <a:p>
            <a:pPr lvl="2">
              <a:lnSpc>
                <a:spcPct val="120000"/>
              </a:lnSpc>
            </a:pPr>
            <a:r>
              <a:rPr lang="zh-TW" altLang="en-US" sz="1800" dirty="0"/>
              <a:t>將擷取</a:t>
            </a:r>
            <a:r>
              <a:rPr lang="en-US" altLang="zh-TW" sz="1800" dirty="0"/>
              <a:t>female/male</a:t>
            </a:r>
            <a:r>
              <a:rPr lang="zh-TW" altLang="en-US" sz="1800" dirty="0"/>
              <a:t>，新增為</a:t>
            </a:r>
            <a:r>
              <a:rPr lang="en-US" altLang="zh-TW" sz="1800" dirty="0"/>
              <a:t>sex</a:t>
            </a:r>
            <a:r>
              <a:rPr lang="zh-TW" altLang="en-US" sz="1800" dirty="0"/>
              <a:t>變數。</a:t>
            </a:r>
            <a:endParaRPr lang="en-US" altLang="zh-TW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2600" dirty="0"/>
              <a:t> 因子轉換</a:t>
            </a:r>
            <a:endParaRPr lang="en-US" altLang="zh-TW" sz="26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dirty="0" err="1"/>
              <a:t>credit_amount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雖然此因子量級較大，但本次欲採用之模型為樹模型，較不受因子量級影響，因此不特別做調整。</a:t>
            </a:r>
            <a:endParaRPr lang="en-US" altLang="zh-TW" sz="800" dirty="0"/>
          </a:p>
        </p:txBody>
      </p:sp>
    </p:spTree>
    <p:extLst>
      <p:ext uri="{BB962C8B-B14F-4D97-AF65-F5344CB8AC3E}">
        <p14:creationId xmlns:p14="http://schemas.microsoft.com/office/powerpoint/2010/main" val="386409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0D139-F49F-405C-A2EA-F10AC08E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資料工程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4B74D9-936E-4874-9984-27E37738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281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TW" altLang="en-US" sz="2600" dirty="0"/>
              <a:t> 因子選擇</a:t>
            </a:r>
            <a:endParaRPr lang="en-US" altLang="zh-TW" sz="2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ACC2BEA-7F67-4CB5-9439-1BB223D83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64581"/>
              </p:ext>
            </p:extLst>
          </p:nvPr>
        </p:nvGraphicFramePr>
        <p:xfrm>
          <a:off x="777240" y="2400300"/>
          <a:ext cx="7896860" cy="322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75">
                  <a:extLst>
                    <a:ext uri="{9D8B030D-6E8A-4147-A177-3AD203B41FA5}">
                      <a16:colId xmlns:a16="http://schemas.microsoft.com/office/drawing/2014/main" val="4198777124"/>
                    </a:ext>
                  </a:extLst>
                </a:gridCol>
                <a:gridCol w="2116169">
                  <a:extLst>
                    <a:ext uri="{9D8B030D-6E8A-4147-A177-3AD203B41FA5}">
                      <a16:colId xmlns:a16="http://schemas.microsoft.com/office/drawing/2014/main" val="3894106964"/>
                    </a:ext>
                  </a:extLst>
                </a:gridCol>
                <a:gridCol w="3956316">
                  <a:extLst>
                    <a:ext uri="{9D8B030D-6E8A-4147-A177-3AD203B41FA5}">
                      <a16:colId xmlns:a16="http://schemas.microsoft.com/office/drawing/2014/main" val="2975611799"/>
                    </a:ext>
                  </a:extLst>
                </a:gridCol>
              </a:tblGrid>
              <a:tr h="525937"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800" dirty="0"/>
                        <a:t>因子名稱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800" dirty="0"/>
                        <a:t>因子描述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800" dirty="0"/>
                        <a:t>考量因素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40871"/>
                  </a:ext>
                </a:extLst>
              </a:tr>
              <a:tr h="1262248"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800" dirty="0" err="1"/>
                        <a:t>residence_since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800" dirty="0"/>
                        <a:t>現居住地自</a:t>
                      </a:r>
                      <a:r>
                        <a:rPr lang="en-US" altLang="zh-TW" sz="1800" dirty="0"/>
                        <a:t>X</a:t>
                      </a:r>
                      <a:r>
                        <a:rPr lang="zh-TW" altLang="en-US" sz="1800" dirty="0"/>
                        <a:t>年起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/>
                        <a:t>因子描述較為模糊</a:t>
                      </a:r>
                      <a:endParaRPr lang="en-US" altLang="zh-TW" sz="180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/>
                        <a:t>沒有足夠證據證明兩類別之</a:t>
                      </a:r>
                      <a:r>
                        <a:rPr lang="en-US" altLang="zh-TW" sz="1800" dirty="0" err="1"/>
                        <a:t>residence_since</a:t>
                      </a:r>
                      <a:r>
                        <a:rPr lang="en-US" altLang="zh-TW" sz="1800" dirty="0"/>
                        <a:t> </a:t>
                      </a:r>
                      <a:r>
                        <a:rPr lang="zh-TW" altLang="en-US" sz="1800" dirty="0"/>
                        <a:t>平均值有顯著差異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825843"/>
                  </a:ext>
                </a:extLst>
              </a:tr>
              <a:tr h="898978"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800" dirty="0"/>
                        <a:t>purpose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800" dirty="0"/>
                        <a:t>借貸目的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/>
                        <a:t>發現顧客可能有貸款目的為</a:t>
                      </a:r>
                      <a:r>
                        <a:rPr lang="en-US" altLang="zh-TW" sz="1800" dirty="0"/>
                        <a:t>new car or used car</a:t>
                      </a:r>
                      <a:r>
                        <a:rPr lang="zh-TW" altLang="en-US" sz="1800" dirty="0"/>
                        <a:t>，但其他資產持有狀態為無資產。</a:t>
                      </a:r>
                      <a:endParaRPr lang="en-US" altLang="zh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83562"/>
                  </a:ext>
                </a:extLst>
              </a:tr>
              <a:tr h="525937"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800" dirty="0" err="1"/>
                        <a:t>foreign_worker</a:t>
                      </a:r>
                      <a:r>
                        <a:rPr lang="en-US" altLang="zh-TW" sz="1800" dirty="0"/>
                        <a:t> 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800" dirty="0"/>
                        <a:t>是否為外籍工作者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dirty="0"/>
                        <a:t>96.3%</a:t>
                      </a:r>
                      <a:r>
                        <a:rPr lang="zh-TW" altLang="en-US" sz="1800" dirty="0"/>
                        <a:t>為</a:t>
                      </a:r>
                      <a:r>
                        <a:rPr lang="en-US" altLang="zh-TW" sz="1800" dirty="0"/>
                        <a:t>Yes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259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51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64E50-C474-4638-9F9F-AF721B87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模型訓練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EB14D-0FCD-4B91-9114-C98CC500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5B497F8-B2B6-4456-A153-AD7BEF567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84205"/>
              </p:ext>
            </p:extLst>
          </p:nvPr>
        </p:nvGraphicFramePr>
        <p:xfrm>
          <a:off x="822957" y="2003214"/>
          <a:ext cx="7556768" cy="254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384">
                  <a:extLst>
                    <a:ext uri="{9D8B030D-6E8A-4147-A177-3AD203B41FA5}">
                      <a16:colId xmlns:a16="http://schemas.microsoft.com/office/drawing/2014/main" val="2332409485"/>
                    </a:ext>
                  </a:extLst>
                </a:gridCol>
                <a:gridCol w="3778384">
                  <a:extLst>
                    <a:ext uri="{9D8B030D-6E8A-4147-A177-3AD203B41FA5}">
                      <a16:colId xmlns:a16="http://schemas.microsoft.com/office/drawing/2014/main" val="3658825095"/>
                    </a:ext>
                  </a:extLst>
                </a:gridCol>
              </a:tblGrid>
              <a:tr h="508298">
                <a:tc>
                  <a:txBody>
                    <a:bodyPr/>
                    <a:lstStyle/>
                    <a:p>
                      <a:r>
                        <a:rPr lang="zh-TW" altLang="en-US" dirty="0"/>
                        <a:t>模型資訊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做法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7443"/>
                  </a:ext>
                </a:extLst>
              </a:tr>
              <a:tr h="508298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資料切分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Train : Test = 8 : 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46881"/>
                  </a:ext>
                </a:extLst>
              </a:tr>
              <a:tr h="508298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參數優化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GridSearchCV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24382"/>
                  </a:ext>
                </a:extLst>
              </a:tr>
              <a:tr h="508298">
                <a:tc>
                  <a:txBody>
                    <a:bodyPr/>
                    <a:lstStyle/>
                    <a:p>
                      <a:r>
                        <a:rPr lang="en-US" altLang="zh-TW" dirty="0"/>
                        <a:t>CV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39493"/>
                  </a:ext>
                </a:extLst>
              </a:tr>
              <a:tr h="508298">
                <a:tc>
                  <a:txBody>
                    <a:bodyPr/>
                    <a:lstStyle/>
                    <a:p>
                      <a:r>
                        <a:rPr lang="zh-TW" altLang="en-US" dirty="0"/>
                        <a:t>評估指標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AUC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07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784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64E50-C474-4638-9F9F-AF721B87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模型訓練 </a:t>
            </a:r>
            <a:r>
              <a:rPr lang="en-US" altLang="zh-TW" sz="3200" dirty="0"/>
              <a:t>– </a:t>
            </a:r>
            <a:r>
              <a:rPr lang="zh-TW" altLang="en-US" sz="3200" dirty="0"/>
              <a:t>因子選擇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EB14D-0FCD-4B91-9114-C98CC500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DBC529C-50F5-4BA3-9EC5-2806B9845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39922"/>
              </p:ext>
            </p:extLst>
          </p:nvPr>
        </p:nvGraphicFramePr>
        <p:xfrm>
          <a:off x="822958" y="2003214"/>
          <a:ext cx="807537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275">
                  <a:extLst>
                    <a:ext uri="{9D8B030D-6E8A-4147-A177-3AD203B41FA5}">
                      <a16:colId xmlns:a16="http://schemas.microsoft.com/office/drawing/2014/main" val="1627278055"/>
                    </a:ext>
                  </a:extLst>
                </a:gridCol>
                <a:gridCol w="1665026">
                  <a:extLst>
                    <a:ext uri="{9D8B030D-6E8A-4147-A177-3AD203B41FA5}">
                      <a16:colId xmlns:a16="http://schemas.microsoft.com/office/drawing/2014/main" val="437100023"/>
                    </a:ext>
                  </a:extLst>
                </a:gridCol>
                <a:gridCol w="1665026">
                  <a:extLst>
                    <a:ext uri="{9D8B030D-6E8A-4147-A177-3AD203B41FA5}">
                      <a16:colId xmlns:a16="http://schemas.microsoft.com/office/drawing/2014/main" val="638198028"/>
                    </a:ext>
                  </a:extLst>
                </a:gridCol>
                <a:gridCol w="1665026">
                  <a:extLst>
                    <a:ext uri="{9D8B030D-6E8A-4147-A177-3AD203B41FA5}">
                      <a16:colId xmlns:a16="http://schemas.microsoft.com/office/drawing/2014/main" val="4095150998"/>
                    </a:ext>
                  </a:extLst>
                </a:gridCol>
                <a:gridCol w="1665026">
                  <a:extLst>
                    <a:ext uri="{9D8B030D-6E8A-4147-A177-3AD203B41FA5}">
                      <a16:colId xmlns:a16="http://schemas.microsoft.com/office/drawing/2014/main" val="920656337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/>
                        <a:t>原始資料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排除無顯著性的變數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/>
                        <a:t>加回</a:t>
                      </a:r>
                      <a:r>
                        <a:rPr lang="en-US" altLang="zh-TW" sz="1600" b="1" dirty="0" err="1"/>
                        <a:t>residence_since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/>
                        <a:t>最終模型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43888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因子總數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859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最佳</a:t>
                      </a:r>
                      <a:r>
                        <a:rPr lang="en-US" altLang="zh-TW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0265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最佳</a:t>
                      </a:r>
                      <a:r>
                        <a:rPr lang="en-US" altLang="zh-TW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300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925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CV-</a:t>
                      </a:r>
                      <a:r>
                        <a:rPr lang="zh-TW" altLang="en-US" sz="1600" dirty="0"/>
                        <a:t>最佳</a:t>
                      </a:r>
                      <a:r>
                        <a:rPr lang="en-US" altLang="zh-TW" sz="1600" dirty="0"/>
                        <a:t>AUC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79.91%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80.42%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80.35%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81.02%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9199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測試集</a:t>
                      </a:r>
                      <a:r>
                        <a:rPr lang="en-US" altLang="zh-TW" sz="1600" dirty="0"/>
                        <a:t>AUC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76.10%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77.25%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78.29%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76.35%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25585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FDCE3B6-8276-4BE8-8DE0-EF105E00EF13}"/>
              </a:ext>
            </a:extLst>
          </p:cNvPr>
          <p:cNvSpPr txBox="1"/>
          <p:nvPr/>
        </p:nvSpPr>
        <p:spPr>
          <a:xfrm>
            <a:off x="822958" y="5482177"/>
            <a:ext cx="7589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註</a:t>
            </a:r>
            <a:r>
              <a:rPr lang="en-US" altLang="zh-TW" sz="1400" dirty="0"/>
              <a:t>1: </a:t>
            </a:r>
            <a:r>
              <a:rPr lang="zh-TW" altLang="en-US" sz="1400" dirty="0"/>
              <a:t>無顯著性變數為 </a:t>
            </a:r>
            <a:r>
              <a:rPr lang="en-US" altLang="zh-TW" sz="1400" dirty="0" err="1"/>
              <a:t>residence_since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existing_credits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num_dependents</a:t>
            </a:r>
            <a:r>
              <a:rPr lang="zh-TW" altLang="en-US" sz="1400" dirty="0"/>
              <a:t>、</a:t>
            </a:r>
            <a:r>
              <a:rPr lang="en-US" altLang="zh-TW" sz="1400" dirty="0"/>
              <a:t>job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own_telephone</a:t>
            </a:r>
            <a:endParaRPr lang="en-US" altLang="zh-TW" sz="1400" dirty="0"/>
          </a:p>
          <a:p>
            <a:r>
              <a:rPr lang="zh-TW" altLang="en-US" sz="1400" dirty="0"/>
              <a:t>註</a:t>
            </a:r>
            <a:r>
              <a:rPr lang="en-US" altLang="zh-TW" sz="1400" dirty="0"/>
              <a:t>2:</a:t>
            </a:r>
            <a:r>
              <a:rPr lang="zh-TW" altLang="en-US" sz="1400" dirty="0"/>
              <a:t> </a:t>
            </a:r>
            <a:r>
              <a:rPr lang="en-US" altLang="zh-TW" sz="1400" dirty="0" err="1"/>
              <a:t>redidence_since</a:t>
            </a:r>
            <a:r>
              <a:rPr lang="zh-TW" altLang="en-US" sz="1400" dirty="0"/>
              <a:t>為貢獻度前十大之變數。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321472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64E50-C474-4638-9F9F-AF721B87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模型訓練 </a:t>
            </a:r>
            <a:r>
              <a:rPr lang="en-US" altLang="zh-TW" sz="3200" dirty="0"/>
              <a:t>– </a:t>
            </a:r>
            <a:r>
              <a:rPr lang="zh-TW" altLang="en-US" sz="3200" dirty="0"/>
              <a:t>因子選擇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EB14D-0FCD-4B91-9114-C98CC500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DBC529C-50F5-4BA3-9EC5-2806B9845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91780"/>
              </p:ext>
            </p:extLst>
          </p:nvPr>
        </p:nvGraphicFramePr>
        <p:xfrm>
          <a:off x="822959" y="2003214"/>
          <a:ext cx="2971120" cy="233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902">
                  <a:extLst>
                    <a:ext uri="{9D8B030D-6E8A-4147-A177-3AD203B41FA5}">
                      <a16:colId xmlns:a16="http://schemas.microsoft.com/office/drawing/2014/main" val="1627278055"/>
                    </a:ext>
                  </a:extLst>
                </a:gridCol>
                <a:gridCol w="1079218">
                  <a:extLst>
                    <a:ext uri="{9D8B030D-6E8A-4147-A177-3AD203B41FA5}">
                      <a16:colId xmlns:a16="http://schemas.microsoft.com/office/drawing/2014/main" val="920656337"/>
                    </a:ext>
                  </a:extLst>
                </a:gridCol>
              </a:tblGrid>
              <a:tr h="388570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/>
                        <a:t>最終模型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438887"/>
                  </a:ext>
                </a:extLst>
              </a:tr>
              <a:tr h="38857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因子總數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8590"/>
                  </a:ext>
                </a:extLst>
              </a:tr>
              <a:tr h="38857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最佳</a:t>
                      </a:r>
                      <a:r>
                        <a:rPr lang="en-US" altLang="zh-TW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02657"/>
                  </a:ext>
                </a:extLst>
              </a:tr>
              <a:tr h="38857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最佳</a:t>
                      </a:r>
                      <a:r>
                        <a:rPr lang="en-US" altLang="zh-TW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300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9250"/>
                  </a:ext>
                </a:extLst>
              </a:tr>
              <a:tr h="38857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CV-</a:t>
                      </a:r>
                      <a:r>
                        <a:rPr lang="zh-TW" altLang="en-US" sz="1600" dirty="0"/>
                        <a:t>最佳</a:t>
                      </a:r>
                      <a:r>
                        <a:rPr lang="en-US" altLang="zh-TW" sz="1600" dirty="0"/>
                        <a:t>AUC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81.02%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91991"/>
                  </a:ext>
                </a:extLst>
              </a:tr>
              <a:tr h="38857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測試集</a:t>
                      </a:r>
                      <a:r>
                        <a:rPr lang="en-US" altLang="zh-TW" sz="1600" dirty="0"/>
                        <a:t>AUC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76.35%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25585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860AB394-AF19-4C87-AEEE-AB2E1F34E7BA}"/>
              </a:ext>
            </a:extLst>
          </p:cNvPr>
          <p:cNvSpPr txBox="1"/>
          <p:nvPr/>
        </p:nvSpPr>
        <p:spPr>
          <a:xfrm>
            <a:off x="4012442" y="2003214"/>
            <a:ext cx="4354318" cy="32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刪除因子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personal_status</a:t>
            </a:r>
            <a:r>
              <a:rPr lang="en-US" altLang="zh-TW" dirty="0"/>
              <a:t>:</a:t>
            </a:r>
            <a:r>
              <a:rPr lang="zh-TW" altLang="en-US" dirty="0"/>
              <a:t> 婚姻定義混雜，僅將性別取出。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foreign_worker</a:t>
            </a:r>
            <a:r>
              <a:rPr lang="en-US" altLang="zh-TW" dirty="0"/>
              <a:t>: </a:t>
            </a:r>
            <a:r>
              <a:rPr lang="zh-TW" altLang="en-US" dirty="0"/>
              <a:t>資料內</a:t>
            </a:r>
            <a:r>
              <a:rPr lang="en-US" altLang="zh-TW" dirty="0"/>
              <a:t>96.3%</a:t>
            </a:r>
            <a:r>
              <a:rPr lang="zh-TW" altLang="en-US" dirty="0"/>
              <a:t>為</a:t>
            </a:r>
            <a:r>
              <a:rPr lang="en-US" altLang="zh-TW" dirty="0"/>
              <a:t>Yes</a:t>
            </a:r>
            <a:r>
              <a:rPr lang="zh-TW" altLang="en-US" dirty="0"/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existing_credits</a:t>
            </a:r>
            <a:r>
              <a:rPr lang="en-US" altLang="zh-TW" dirty="0"/>
              <a:t>: </a:t>
            </a:r>
            <a:r>
              <a:rPr lang="zh-TW" altLang="en-US" dirty="0"/>
              <a:t>無顯著性的變數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num_dependents</a:t>
            </a:r>
            <a:r>
              <a:rPr lang="en-US" altLang="zh-TW" dirty="0"/>
              <a:t>: </a:t>
            </a:r>
            <a:r>
              <a:rPr lang="zh-TW" altLang="en-US" dirty="0"/>
              <a:t>無顯著性的變數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job: </a:t>
            </a:r>
            <a:r>
              <a:rPr lang="zh-TW" altLang="en-US" dirty="0"/>
              <a:t>無顯著性的變數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/>
              <a:t>own_telephone</a:t>
            </a:r>
            <a:r>
              <a:rPr lang="en-US" altLang="zh-TW" dirty="0"/>
              <a:t>: </a:t>
            </a:r>
            <a:r>
              <a:rPr lang="zh-TW" altLang="en-US" dirty="0"/>
              <a:t>無顯著性的變數</a:t>
            </a:r>
          </a:p>
        </p:txBody>
      </p:sp>
    </p:spTree>
    <p:extLst>
      <p:ext uri="{BB962C8B-B14F-4D97-AF65-F5344CB8AC3E}">
        <p14:creationId xmlns:p14="http://schemas.microsoft.com/office/powerpoint/2010/main" val="98645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370E9-8B2B-4E22-BB2F-B888F593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B9101F-48AA-4E62-BF14-C6BAEEBDF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資料集描述</a:t>
            </a:r>
            <a:r>
              <a:rPr lang="en-US" altLang="zh-TW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提供顧客如個人資訊</a:t>
            </a:r>
            <a:r>
              <a:rPr lang="en-US" altLang="zh-TW" dirty="0"/>
              <a:t>(</a:t>
            </a:r>
            <a:r>
              <a:rPr lang="zh-TW" altLang="en-US" dirty="0"/>
              <a:t>性別</a:t>
            </a:r>
            <a:r>
              <a:rPr lang="en-US" altLang="zh-TW" dirty="0"/>
              <a:t>/</a:t>
            </a:r>
            <a:r>
              <a:rPr lang="zh-TW" altLang="en-US" dirty="0"/>
              <a:t>工作</a:t>
            </a:r>
            <a:r>
              <a:rPr lang="en-US" altLang="zh-TW" dirty="0"/>
              <a:t>)</a:t>
            </a:r>
            <a:r>
              <a:rPr lang="zh-TW" altLang="en-US" dirty="0"/>
              <a:t>、貸款資訊</a:t>
            </a:r>
            <a:r>
              <a:rPr lang="en-US" altLang="zh-TW" dirty="0"/>
              <a:t>(</a:t>
            </a:r>
            <a:r>
              <a:rPr lang="zh-TW" altLang="en-US" dirty="0"/>
              <a:t>額度、目的</a:t>
            </a:r>
            <a:r>
              <a:rPr lang="en-US" altLang="zh-TW" dirty="0"/>
              <a:t>)</a:t>
            </a:r>
            <a:r>
              <a:rPr lang="zh-TW" altLang="en-US" dirty="0"/>
              <a:t>等資訊，以利評估顧客風險類別</a:t>
            </a:r>
            <a:r>
              <a:rPr lang="en-US" altLang="zh-TW" dirty="0"/>
              <a:t>(class = bad/good)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65BB0ED-EF7C-47B8-BA81-257ED16A0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38940"/>
              </p:ext>
            </p:extLst>
          </p:nvPr>
        </p:nvGraphicFramePr>
        <p:xfrm>
          <a:off x="1546859" y="2842559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47720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8553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資料敘述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8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總筆數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1,000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3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欄位數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9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風險類別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(bad/good)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null</a:t>
                      </a:r>
                      <a:r>
                        <a:rPr lang="zh-TW" altLang="en-US" dirty="0"/>
                        <a:t>個數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19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數值型欄位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類別型欄位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84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138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64E50-C474-4638-9F9F-AF721B87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模型訓練 </a:t>
            </a:r>
            <a:r>
              <a:rPr lang="en-US" altLang="zh-TW" sz="3200" dirty="0"/>
              <a:t>– </a:t>
            </a:r>
            <a:r>
              <a:rPr lang="zh-TW" altLang="en-US" sz="3200" dirty="0"/>
              <a:t>模型選擇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EB14D-0FCD-4B91-9114-C98CC500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1DBCA82-CE70-4DF2-8FDC-A7DD57342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53929"/>
              </p:ext>
            </p:extLst>
          </p:nvPr>
        </p:nvGraphicFramePr>
        <p:xfrm>
          <a:off x="822958" y="2038444"/>
          <a:ext cx="7543800" cy="33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607101466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23461119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11267507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581694503"/>
                    </a:ext>
                  </a:extLst>
                </a:gridCol>
              </a:tblGrid>
              <a:tr h="413935"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決策樹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隨機森林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XGBOOST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30999"/>
                  </a:ext>
                </a:extLst>
              </a:tr>
              <a:tr h="413935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</a:rPr>
                        <a:t>欄位個數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54742"/>
                  </a:ext>
                </a:extLst>
              </a:tr>
              <a:tr h="41393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CV-</a:t>
                      </a:r>
                      <a:r>
                        <a:rPr lang="zh-TW" altLang="en-US" sz="1600" dirty="0"/>
                        <a:t>最佳</a:t>
                      </a:r>
                      <a:r>
                        <a:rPr lang="en-US" altLang="zh-TW" sz="1600" dirty="0"/>
                        <a:t>AUC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73.17%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81.02%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80.82%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311501"/>
                  </a:ext>
                </a:extLst>
              </a:tr>
              <a:tr h="413935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測試集</a:t>
                      </a:r>
                      <a:r>
                        <a:rPr lang="en-US" altLang="zh-TW" sz="1600" dirty="0"/>
                        <a:t>AUC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66.71%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76.35%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75.12%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62010"/>
                  </a:ext>
                </a:extLst>
              </a:tr>
              <a:tr h="413935"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執行時間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00.47s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05.50s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05.30s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83649"/>
                  </a:ext>
                </a:extLst>
              </a:tr>
              <a:tr h="413935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最佳參數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(None)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(0.1)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85039"/>
                  </a:ext>
                </a:extLst>
              </a:tr>
              <a:tr h="41393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min_samples_leaf</a:t>
                      </a:r>
                      <a:r>
                        <a:rPr lang="en-US" sz="1400" dirty="0">
                          <a:effectLst/>
                        </a:rPr>
                        <a:t>(5)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(300)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10242"/>
                  </a:ext>
                </a:extLst>
              </a:tr>
              <a:tr h="41393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028363"/>
                  </a:ext>
                </a:extLst>
              </a:tr>
            </a:tbl>
          </a:graphicData>
        </a:graphic>
      </p:graphicFrame>
      <p:sp>
        <p:nvSpPr>
          <p:cNvPr id="8" name="L 圖案 7">
            <a:extLst>
              <a:ext uri="{FF2B5EF4-FFF2-40B4-BE49-F238E27FC236}">
                <a16:creationId xmlns:a16="http://schemas.microsoft.com/office/drawing/2014/main" id="{C3E70A57-388A-4302-BF1D-E3C72920AEC3}"/>
              </a:ext>
            </a:extLst>
          </p:cNvPr>
          <p:cNvSpPr/>
          <p:nvPr/>
        </p:nvSpPr>
        <p:spPr>
          <a:xfrm rot="18859301">
            <a:off x="5890587" y="1810680"/>
            <a:ext cx="428112" cy="238781"/>
          </a:xfrm>
          <a:prstGeom prst="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82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E36DC-07E3-4527-9E49-6CA7E392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分析流程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975CA9D-EF22-4D53-B149-B77EC2BA6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007788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934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F9E5F-D580-48E0-B049-EB7E864B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資料準備 </a:t>
            </a:r>
            <a:r>
              <a:rPr lang="en-US" altLang="zh-TW" sz="3200" dirty="0"/>
              <a:t>–</a:t>
            </a:r>
            <a:r>
              <a:rPr lang="zh-TW" altLang="en-US" sz="3200" dirty="0"/>
              <a:t> 資料清洗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06D05D7-245B-45EA-8C88-DDC257D7C095}"/>
              </a:ext>
            </a:extLst>
          </p:cNvPr>
          <p:cNvSpPr/>
          <p:nvPr/>
        </p:nvSpPr>
        <p:spPr>
          <a:xfrm>
            <a:off x="822959" y="1849815"/>
            <a:ext cx="1927412" cy="1039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遺漏值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373399C-08BF-455C-806C-0359CF062800}"/>
              </a:ext>
            </a:extLst>
          </p:cNvPr>
          <p:cNvSpPr/>
          <p:nvPr/>
        </p:nvSpPr>
        <p:spPr>
          <a:xfrm>
            <a:off x="822959" y="3040340"/>
            <a:ext cx="1927412" cy="1039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異常值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4A12BB5-8FF8-41C3-8AF6-40050F8F2B2F}"/>
              </a:ext>
            </a:extLst>
          </p:cNvPr>
          <p:cNvSpPr/>
          <p:nvPr/>
        </p:nvSpPr>
        <p:spPr>
          <a:xfrm>
            <a:off x="822959" y="4230865"/>
            <a:ext cx="1927412" cy="1039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離群值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0F3721-9997-4A3F-A736-4AC448B2243A}"/>
              </a:ext>
            </a:extLst>
          </p:cNvPr>
          <p:cNvSpPr txBox="1"/>
          <p:nvPr/>
        </p:nvSpPr>
        <p:spPr>
          <a:xfrm>
            <a:off x="822959" y="2520388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null</a:t>
            </a:r>
            <a:r>
              <a:rPr lang="zh-TW" altLang="en-US" dirty="0"/>
              <a:t>值數量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1059473-50F3-4B46-AB26-B7CABAEB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425" y="1849815"/>
            <a:ext cx="4032617" cy="22304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3665794-4FA5-4035-A0FC-30133755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425" y="4230865"/>
            <a:ext cx="6011766" cy="20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6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F9E5F-D580-48E0-B049-EB7E864B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資料準備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/>
              <a:t>EDA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BD8DE-48D9-490A-A266-A9354F51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Credit_amount</a:t>
            </a:r>
            <a:r>
              <a:rPr lang="en-US" altLang="zh-TW" dirty="0"/>
              <a:t> : </a:t>
            </a:r>
            <a:r>
              <a:rPr lang="zh-TW" altLang="en-US" dirty="0"/>
              <a:t>貸款額度</a:t>
            </a:r>
            <a:r>
              <a:rPr lang="en-US" altLang="zh-TW" dirty="0"/>
              <a:t>/ </a:t>
            </a:r>
            <a:r>
              <a:rPr lang="zh-TW" altLang="en-US" dirty="0"/>
              <a:t>信用額度</a:t>
            </a:r>
            <a:r>
              <a:rPr lang="en-US" altLang="zh-TW" dirty="0"/>
              <a:t>..</a:t>
            </a:r>
            <a:r>
              <a:rPr lang="zh-TW" altLang="en-US" dirty="0"/>
              <a:t>等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EB95BEC-9C3B-42B3-9B90-39F3A332C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094"/>
            <a:ext cx="4517801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E9B8E06-2791-4CF8-A5DA-CF10EE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01" y="2269094"/>
            <a:ext cx="466022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9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F9E5F-D580-48E0-B049-EB7E864B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資料準備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/>
              <a:t>EDA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BD8DE-48D9-490A-A266-A9354F51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Duration : </a:t>
            </a:r>
            <a:r>
              <a:rPr lang="zh-TW" altLang="en-US" dirty="0"/>
              <a:t>存續期間</a:t>
            </a:r>
            <a:r>
              <a:rPr lang="en-US" altLang="zh-TW" dirty="0"/>
              <a:t>(</a:t>
            </a:r>
            <a:r>
              <a:rPr lang="zh-TW" altLang="en-US" dirty="0"/>
              <a:t>月份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9BC5BE-A8B8-4BB1-8E04-CA2C9FBA6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094"/>
            <a:ext cx="4517803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4E793DD-0DEB-4583-BB99-FC770F842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240" y="2269094"/>
            <a:ext cx="444659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3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F9E5F-D580-48E0-B049-EB7E864B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資料準備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/>
              <a:t>EDA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BD8DE-48D9-490A-A266-A9354F51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age : </a:t>
            </a:r>
            <a:r>
              <a:rPr lang="zh-TW" altLang="en-US" dirty="0"/>
              <a:t>年紀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ABD06D-A66C-4833-A4D7-5F5D2BED0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094"/>
            <a:ext cx="4225766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F3AB9D-4E7A-47B6-9038-E528B5EE8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766" y="2269094"/>
            <a:ext cx="444659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5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F9E5F-D580-48E0-B049-EB7E864B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資料準備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/>
              <a:t>EDA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BD8DE-48D9-490A-A266-A9354F51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Checking_status</a:t>
            </a:r>
            <a:r>
              <a:rPr lang="en-US" altLang="zh-TW" dirty="0"/>
              <a:t> : </a:t>
            </a:r>
            <a:r>
              <a:rPr lang="zh-TW" altLang="en-US" dirty="0"/>
              <a:t>現有支票帳戶的狀態，以德國馬克計算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611D11-55FE-4BB0-ACAC-B925AD0F8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414"/>
            <a:ext cx="3627529" cy="32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FACE93C-76B1-419E-9973-F64268812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529" y="2237414"/>
            <a:ext cx="503473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F9E5F-D580-48E0-B049-EB7E864B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資料準備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/>
              <a:t>EDA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BD8DE-48D9-490A-A266-A9354F51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Purpose : </a:t>
            </a:r>
            <a:r>
              <a:rPr lang="zh-TW" altLang="en-US" dirty="0"/>
              <a:t>借貸目的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77D4FEC-020D-4859-BFA8-D48D6FD9A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467"/>
            <a:ext cx="3951818" cy="378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D30AE6D-4656-4D69-B854-E31982469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18" y="2197467"/>
            <a:ext cx="5004672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5737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671</TotalTime>
  <Words>847</Words>
  <Application>Microsoft Office PowerPoint</Application>
  <PresentationFormat>如螢幕大小 (4:3)</PresentationFormat>
  <Paragraphs>182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標楷體</vt:lpstr>
      <vt:lpstr>Arial</vt:lpstr>
      <vt:lpstr>Calibri</vt:lpstr>
      <vt:lpstr>Times New Roman</vt:lpstr>
      <vt:lpstr>Wingdings</vt:lpstr>
      <vt:lpstr>回顧</vt:lpstr>
      <vt:lpstr>credit-g</vt:lpstr>
      <vt:lpstr>資料簡介</vt:lpstr>
      <vt:lpstr>分析流程</vt:lpstr>
      <vt:lpstr>資料準備 – 資料清洗</vt:lpstr>
      <vt:lpstr>資料準備 – EDA</vt:lpstr>
      <vt:lpstr>資料準備 – EDA</vt:lpstr>
      <vt:lpstr>資料準備 – EDA</vt:lpstr>
      <vt:lpstr>資料準備 – EDA</vt:lpstr>
      <vt:lpstr>資料準備 – EDA</vt:lpstr>
      <vt:lpstr>資料準備 – EDA</vt:lpstr>
      <vt:lpstr>資料準備 – EDA</vt:lpstr>
      <vt:lpstr>資料準備 – EDA</vt:lpstr>
      <vt:lpstr>資料準備 – EDA</vt:lpstr>
      <vt:lpstr>資料準備 – EDA</vt:lpstr>
      <vt:lpstr>資料工程</vt:lpstr>
      <vt:lpstr>資料工程</vt:lpstr>
      <vt:lpstr>模型訓練 </vt:lpstr>
      <vt:lpstr>模型訓練 – 因子選擇 </vt:lpstr>
      <vt:lpstr>模型訓練 – 因子選擇 </vt:lpstr>
      <vt:lpstr>模型訓練 – 模型選擇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credit-g</dc:title>
  <dc:creator>許博惇</dc:creator>
  <cp:lastModifiedBy>許博惇</cp:lastModifiedBy>
  <cp:revision>60</cp:revision>
  <dcterms:created xsi:type="dcterms:W3CDTF">2024-02-25T04:14:05Z</dcterms:created>
  <dcterms:modified xsi:type="dcterms:W3CDTF">2024-03-02T05:37:38Z</dcterms:modified>
</cp:coreProperties>
</file>