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presProps.xml" ContentType="application/vnd.openxmlformats-officedocument.presentationml.presProps+xml"/>
  <Override PartName="/ppt/media/image1.jpeg" ContentType="image/jpeg"/>
  <Override PartName="/ppt/media/image2.jpeg" ContentType="image/jpeg"/>
  <Override PartName="/ppt/media/image8.png" ContentType="image/png"/>
  <Override PartName="/ppt/media/image3.jpeg" ContentType="image/jpeg"/>
  <Override PartName="/ppt/media/image5.png" ContentType="image/png"/>
  <Override PartName="/ppt/media/image4.jpeg" ContentType="image/jpeg"/>
  <Override PartName="/ppt/media/image6.png" ContentType="image/png"/>
  <Override PartName="/ppt/media/image7.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jpeg" ContentType="image/jpeg"/>
  <Override PartName="/ppt/media/image29.png" ContentType="image/png"/>
  <Override PartName="/ppt/media/image30.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63" r:id="rId6"/>
    <p:sldMasterId id="2147483665" r:id="rId7"/>
    <p:sldMasterId id="2147483667" r:id="rId8"/>
    <p:sldMasterId id="2147483669" r:id="rId9"/>
    <p:sldMasterId id="2147483671" r:id="rId10"/>
    <p:sldMasterId id="2147483673" r:id="rId11"/>
    <p:sldMasterId id="2147483675"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46" Type="http://schemas.openxmlformats.org/officeDocument/2006/relationships/slide" Target="slides/slide34.xml"/><Relationship Id="rId47" Type="http://schemas.openxmlformats.org/officeDocument/2006/relationships/slide" Target="slides/slide35.xml"/><Relationship Id="rId48" Type="http://schemas.openxmlformats.org/officeDocument/2006/relationships/slide" Target="slides/slide36.xml"/><Relationship Id="rId49" Type="http://schemas.openxmlformats.org/officeDocument/2006/relationships/slide" Target="slides/slide37.xml"/><Relationship Id="rId5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4.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iapositiva de título">
    <p:spTree>
      <p:nvGrpSpPr>
        <p:cNvPr id="1" name=""/>
        <p:cNvGrpSpPr/>
        <p:nvPr/>
      </p:nvGrpSpPr>
      <p:grpSpPr>
        <a:xfrm>
          <a:off x="0" y="0"/>
          <a:ext cx="0" cy="0"/>
          <a:chOff x="0" y="0"/>
          <a:chExt cx="0" cy="0"/>
        </a:xfrm>
      </p:grpSpPr>
      <p:sp>
        <p:nvSpPr>
          <p:cNvPr id="5" name="PlaceHolder 1"/>
          <p:cNvSpPr>
            <a:spLocks noGrp="1"/>
          </p:cNvSpPr>
          <p:nvPr>
            <p:ph type="title"/>
          </p:nvPr>
        </p:nvSpPr>
        <p:spPr>
          <a:xfrm>
            <a:off x="837720" y="365040"/>
            <a:ext cx="10513080" cy="1323360"/>
          </a:xfrm>
          <a:prstGeom prst="rect">
            <a:avLst/>
          </a:prstGeom>
          <a:noFill/>
          <a:ln w="0">
            <a:noFill/>
          </a:ln>
        </p:spPr>
        <p:txBody>
          <a:bodyPr lIns="0" rIns="0" tIns="0" bIns="0" anchor="ctr">
            <a:noAutofit/>
          </a:bodyPr>
          <a:p>
            <a:pPr indent="0" algn="ctr">
              <a:buNone/>
            </a:pPr>
            <a:endParaRPr b="0" lang="es-MX" sz="4400" strike="noStrike" u="none">
              <a:solidFill>
                <a:srgbClr val="000000"/>
              </a:solidFill>
              <a:uFillTx/>
              <a:latin typeface="Arial"/>
            </a:endParaRPr>
          </a:p>
        </p:txBody>
      </p:sp>
      <p:sp>
        <p:nvSpPr>
          <p:cNvPr id="6" name="PlaceHolder 2"/>
          <p:cNvSpPr>
            <a:spLocks noGrp="1"/>
          </p:cNvSpPr>
          <p:nvPr>
            <p:ph type="subTitle"/>
          </p:nvPr>
        </p:nvSpPr>
        <p:spPr>
          <a:xfrm>
            <a:off x="837720" y="1825560"/>
            <a:ext cx="10513080" cy="4349160"/>
          </a:xfrm>
          <a:prstGeom prst="rect">
            <a:avLst/>
          </a:prstGeom>
          <a:noFill/>
          <a:ln w="0">
            <a:noFill/>
          </a:ln>
        </p:spPr>
        <p:txBody>
          <a:bodyPr lIns="0" rIns="0" tIns="0" bIns="0" anchor="ctr">
            <a:noAutofit/>
          </a:bodyPr>
          <a:p>
            <a:pPr indent="0" algn="ctr">
              <a:buNone/>
            </a:pPr>
            <a:endParaRPr b="0" lang="es-MX" sz="3200" strike="noStrike" u="none">
              <a:solidFill>
                <a:srgbClr val="000000"/>
              </a:solidFill>
              <a:uFillTx/>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A04F901-7ACC-4746-BD39-8D7A1D8C3F78}" type="slidenum">
              <a:t>&lt;#&gt;</a:t>
            </a:fld>
          </a:p>
        </p:txBody>
      </p:sp>
      <p:sp>
        <p:nvSpPr>
          <p:cNvPr id="6" name="PlaceHolder 5"/>
          <p:cNvSpPr>
            <a:spLocks noGrp="1"/>
          </p:cNvSpPr>
          <p:nvPr>
            <p:ph type="dt" idx="3"/>
          </p:nvPr>
        </p:nvSpPr>
        <p:spPr/>
        <p:txBody>
          <a:bodyPr/>
          <a:p>
            <a:r>
              <a:rPr lang="es-MX"/>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ítulo y objetos">
    <p:spTree>
      <p:nvGrpSpPr>
        <p:cNvPr id="1" name=""/>
        <p:cNvGrpSpPr/>
        <p:nvPr/>
      </p:nvGrpSpPr>
      <p:grpSpPr>
        <a:xfrm>
          <a:off x="0" y="0"/>
          <a:ext cx="0" cy="0"/>
          <a:chOff x="0" y="0"/>
          <a:chExt cx="0" cy="0"/>
        </a:xfrm>
      </p:grpSpPr>
      <p:sp>
        <p:nvSpPr>
          <p:cNvPr id="26" name="PlaceHolder 1"/>
          <p:cNvSpPr>
            <a:spLocks noGrp="1"/>
          </p:cNvSpPr>
          <p:nvPr>
            <p:ph type="title"/>
          </p:nvPr>
        </p:nvSpPr>
        <p:spPr>
          <a:xfrm>
            <a:off x="837720" y="365040"/>
            <a:ext cx="10513080" cy="1323360"/>
          </a:xfrm>
          <a:prstGeom prst="rect">
            <a:avLst/>
          </a:prstGeom>
          <a:noFill/>
          <a:ln w="0">
            <a:noFill/>
          </a:ln>
        </p:spPr>
        <p:txBody>
          <a:bodyPr lIns="0" rIns="0" tIns="0" bIns="0" anchor="ctr">
            <a:noAutofit/>
          </a:bodyPr>
          <a:p>
            <a:pPr indent="0" algn="ctr">
              <a:buNone/>
            </a:pPr>
            <a:endParaRPr b="0" lang="es-MX" sz="4400" strike="noStrike" u="none">
              <a:solidFill>
                <a:srgbClr val="000000"/>
              </a:solidFill>
              <a:uFillTx/>
              <a:latin typeface="Arial"/>
            </a:endParaRPr>
          </a:p>
        </p:txBody>
      </p:sp>
      <p:sp>
        <p:nvSpPr>
          <p:cNvPr id="27" name="PlaceHolder 2"/>
          <p:cNvSpPr>
            <a:spLocks noGrp="1"/>
          </p:cNvSpPr>
          <p:nvPr>
            <p:ph/>
          </p:nvPr>
        </p:nvSpPr>
        <p:spPr>
          <a:xfrm>
            <a:off x="837720" y="1825560"/>
            <a:ext cx="10513080" cy="4349160"/>
          </a:xfrm>
          <a:prstGeom prst="rect">
            <a:avLst/>
          </a:prstGeom>
          <a:noFill/>
          <a:ln w="0">
            <a:noFill/>
          </a:ln>
        </p:spPr>
        <p:txBody>
          <a:bodyPr lIns="0" rIns="0" tIns="0" bIns="0" anchor="t">
            <a:normAutofit/>
          </a:bodyPr>
          <a:p>
            <a:pPr indent="0">
              <a:spcBef>
                <a:spcPts val="1417"/>
              </a:spcBef>
              <a:buNone/>
            </a:pPr>
            <a:endParaRPr b="0" lang="es-MX" sz="3200" strike="noStrike" u="none">
              <a:solidFill>
                <a:srgbClr val="000000"/>
              </a:solidFill>
              <a:uFillTx/>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6D30F855-8492-4CB1-BC56-2147999895EA}" type="slidenum">
              <a:t>&lt;#&gt;</a:t>
            </a:fld>
          </a:p>
        </p:txBody>
      </p:sp>
      <p:sp>
        <p:nvSpPr>
          <p:cNvPr id="6" name="PlaceHolder 5"/>
          <p:cNvSpPr>
            <a:spLocks noGrp="1"/>
          </p:cNvSpPr>
          <p:nvPr>
            <p:ph type="dt" idx="12"/>
          </p:nvPr>
        </p:nvSpPr>
        <p:spPr/>
        <p:txBody>
          <a:bodyPr/>
          <a:p>
            <a:r>
              <a:rPr lang="es-MX"/>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ítulo y objetos">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A20D6D68-9CDB-41E0-B60F-F652035AD76E}" type="slidenum">
              <a:t>&lt;#&gt;</a:t>
            </a:fld>
          </a:p>
        </p:txBody>
      </p:sp>
      <p:sp>
        <p:nvSpPr>
          <p:cNvPr id="4" name="PlaceHolder 3"/>
          <p:cNvSpPr>
            <a:spLocks noGrp="1"/>
          </p:cNvSpPr>
          <p:nvPr>
            <p:ph type="dt" idx="12"/>
          </p:nvPr>
        </p:nvSpPr>
        <p:spPr/>
        <p:txBody>
          <a:bodyPr/>
          <a:p>
            <a:r>
              <a:rPr lang="es-MX"/>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Encabezado de sección">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20781810-1090-4F59-B5EA-8DE7F7962D35}" type="slidenum">
              <a:t>&lt;#&gt;</a:t>
            </a:fld>
          </a:p>
        </p:txBody>
      </p:sp>
      <p:sp>
        <p:nvSpPr>
          <p:cNvPr id="4" name="PlaceHolder 3"/>
          <p:cNvSpPr>
            <a:spLocks noGrp="1"/>
          </p:cNvSpPr>
          <p:nvPr>
            <p:ph type="dt" idx="15"/>
          </p:nvPr>
        </p:nvSpPr>
        <p:spPr/>
        <p:txBody>
          <a:bodyPr/>
          <a:p>
            <a:r>
              <a:rPr lang="es-MX"/>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os objetos">
    <p:spTree>
      <p:nvGrpSpPr>
        <p:cNvPr id="1" name=""/>
        <p:cNvGrpSpPr/>
        <p:nvPr/>
      </p:nvGrpSpPr>
      <p:grpSpPr>
        <a:xfrm>
          <a:off x="0" y="0"/>
          <a:ext cx="0" cy="0"/>
          <a:chOff x="0" y="0"/>
          <a:chExt cx="0" cy="0"/>
        </a:xfrm>
      </p:grpSpPr>
      <p:sp>
        <p:nvSpPr>
          <p:cNvPr id="37" name="PlaceHolder 1"/>
          <p:cNvSpPr>
            <a:spLocks noGrp="1"/>
          </p:cNvSpPr>
          <p:nvPr>
            <p:ph type="title"/>
          </p:nvPr>
        </p:nvSpPr>
        <p:spPr>
          <a:xfrm>
            <a:off x="837720" y="365040"/>
            <a:ext cx="10513080" cy="1323360"/>
          </a:xfrm>
          <a:prstGeom prst="rect">
            <a:avLst/>
          </a:prstGeom>
          <a:noFill/>
          <a:ln w="0">
            <a:noFill/>
          </a:ln>
        </p:spPr>
        <p:txBody>
          <a:bodyPr lIns="0" rIns="0" tIns="0" bIns="0" anchor="ctr">
            <a:noAutofit/>
          </a:bodyPr>
          <a:p>
            <a:pPr indent="0" algn="ctr">
              <a:buNone/>
            </a:pPr>
            <a:endParaRPr b="0" lang="es-MX" sz="4400" strike="noStrike" u="none">
              <a:solidFill>
                <a:srgbClr val="000000"/>
              </a:solidFill>
              <a:uFillTx/>
              <a:latin typeface="Arial"/>
            </a:endParaRPr>
          </a:p>
        </p:txBody>
      </p:sp>
      <p:sp>
        <p:nvSpPr>
          <p:cNvPr id="38" name="PlaceHolder 2"/>
          <p:cNvSpPr>
            <a:spLocks noGrp="1"/>
          </p:cNvSpPr>
          <p:nvPr>
            <p:ph/>
          </p:nvPr>
        </p:nvSpPr>
        <p:spPr>
          <a:xfrm>
            <a:off x="837720" y="1825560"/>
            <a:ext cx="5130360" cy="4349160"/>
          </a:xfrm>
          <a:prstGeom prst="rect">
            <a:avLst/>
          </a:prstGeom>
          <a:noFill/>
          <a:ln w="0">
            <a:noFill/>
          </a:ln>
        </p:spPr>
        <p:txBody>
          <a:bodyPr lIns="0" rIns="0" tIns="0" bIns="0" anchor="t">
            <a:normAutofit/>
          </a:bodyPr>
          <a:p>
            <a:pPr indent="0">
              <a:spcBef>
                <a:spcPts val="1417"/>
              </a:spcBef>
              <a:buNone/>
            </a:pPr>
            <a:endParaRPr b="0" lang="es-MX" sz="3200" strike="noStrike" u="none">
              <a:solidFill>
                <a:srgbClr val="000000"/>
              </a:solidFill>
              <a:uFillTx/>
              <a:latin typeface="Arial"/>
            </a:endParaRPr>
          </a:p>
        </p:txBody>
      </p:sp>
      <p:sp>
        <p:nvSpPr>
          <p:cNvPr id="39" name="PlaceHolder 3"/>
          <p:cNvSpPr>
            <a:spLocks noGrp="1"/>
          </p:cNvSpPr>
          <p:nvPr>
            <p:ph/>
          </p:nvPr>
        </p:nvSpPr>
        <p:spPr>
          <a:xfrm>
            <a:off x="6225120" y="1825560"/>
            <a:ext cx="5130360" cy="4349160"/>
          </a:xfrm>
          <a:prstGeom prst="rect">
            <a:avLst/>
          </a:prstGeom>
          <a:noFill/>
          <a:ln w="0">
            <a:noFill/>
          </a:ln>
        </p:spPr>
        <p:txBody>
          <a:bodyPr lIns="0" rIns="0" tIns="0" bIns="0" anchor="t">
            <a:normAutofit/>
          </a:bodyPr>
          <a:p>
            <a:pPr indent="0">
              <a:spcBef>
                <a:spcPts val="1417"/>
              </a:spcBef>
              <a:buNone/>
            </a:pPr>
            <a:endParaRPr b="0" lang="es-MX" sz="3200" strike="noStrike" u="none">
              <a:solidFill>
                <a:srgbClr val="000000"/>
              </a:solidFill>
              <a:uFillTx/>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7CBC9384-8D23-4352-B846-62A76893CD25}" type="slidenum">
              <a:t>&lt;#&gt;</a:t>
            </a:fld>
          </a:p>
        </p:txBody>
      </p:sp>
      <p:sp>
        <p:nvSpPr>
          <p:cNvPr id="7" name="PlaceHolder 6"/>
          <p:cNvSpPr>
            <a:spLocks noGrp="1"/>
          </p:cNvSpPr>
          <p:nvPr>
            <p:ph type="dt" idx="18"/>
          </p:nvPr>
        </p:nvSpPr>
        <p:spPr/>
        <p:txBody>
          <a:bodyPr/>
          <a:p>
            <a:r>
              <a:rPr lang="es-MX"/>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ació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0B8FA024-1EF0-46F7-BD48-0B2E53DA79B2}" type="slidenum">
              <a:t>&lt;#&gt;</a:t>
            </a:fld>
          </a:p>
        </p:txBody>
      </p:sp>
      <p:sp>
        <p:nvSpPr>
          <p:cNvPr id="4" name="PlaceHolder 3"/>
          <p:cNvSpPr>
            <a:spLocks noGrp="1"/>
          </p:cNvSpPr>
          <p:nvPr>
            <p:ph type="dt" idx="21"/>
          </p:nvPr>
        </p:nvSpPr>
        <p:spPr/>
        <p:txBody>
          <a:bodyPr/>
          <a:p>
            <a:r>
              <a:rPr lang="es-MX"/>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Solo el título">
    <p:spTree>
      <p:nvGrpSpPr>
        <p:cNvPr id="1" name=""/>
        <p:cNvGrpSpPr/>
        <p:nvPr/>
      </p:nvGrpSpPr>
      <p:grpSpPr>
        <a:xfrm>
          <a:off x="0" y="0"/>
          <a:ext cx="0" cy="0"/>
          <a:chOff x="0" y="0"/>
          <a:chExt cx="0" cy="0"/>
        </a:xfrm>
      </p:grpSpPr>
      <p:sp>
        <p:nvSpPr>
          <p:cNvPr id="47" name="PlaceHolder 1"/>
          <p:cNvSpPr>
            <a:spLocks noGrp="1"/>
          </p:cNvSpPr>
          <p:nvPr>
            <p:ph type="title"/>
          </p:nvPr>
        </p:nvSpPr>
        <p:spPr>
          <a:xfrm>
            <a:off x="837720" y="365040"/>
            <a:ext cx="10513080" cy="1323360"/>
          </a:xfrm>
          <a:prstGeom prst="rect">
            <a:avLst/>
          </a:prstGeom>
          <a:noFill/>
          <a:ln w="0">
            <a:noFill/>
          </a:ln>
        </p:spPr>
        <p:txBody>
          <a:bodyPr lIns="0" rIns="0" tIns="0" bIns="0" anchor="ctr">
            <a:noAutofit/>
          </a:bodyPr>
          <a:p>
            <a:pPr indent="0" algn="ctr">
              <a:buNone/>
            </a:pPr>
            <a:endParaRPr b="0" lang="es-MX" sz="4400" strike="noStrike" u="none">
              <a:solidFill>
                <a:srgbClr val="000000"/>
              </a:solidFill>
              <a:uFillTx/>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7AF00EE3-1C33-4FFE-A25D-FD6F2035403C}" type="slidenum">
              <a:t>&lt;#&gt;</a:t>
            </a:fld>
          </a:p>
        </p:txBody>
      </p:sp>
      <p:sp>
        <p:nvSpPr>
          <p:cNvPr id="5" name="PlaceHolder 4"/>
          <p:cNvSpPr>
            <a:spLocks noGrp="1"/>
          </p:cNvSpPr>
          <p:nvPr>
            <p:ph type="dt" idx="24"/>
          </p:nvPr>
        </p:nvSpPr>
        <p:spPr/>
        <p:txBody>
          <a:bodyPr/>
          <a:p>
            <a:r>
              <a:rPr lang="es-MX"/>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En blanco">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7360CBBA-8DE9-4E36-A216-A479AB5E54FF}" type="slidenum">
              <a:t>&lt;#&gt;</a:t>
            </a:fld>
          </a:p>
        </p:txBody>
      </p:sp>
      <p:sp>
        <p:nvSpPr>
          <p:cNvPr id="4" name="PlaceHolder 3"/>
          <p:cNvSpPr>
            <a:spLocks noGrp="1"/>
          </p:cNvSpPr>
          <p:nvPr>
            <p:ph type="dt" idx="27"/>
          </p:nvPr>
        </p:nvSpPr>
        <p:spPr/>
        <p:txBody>
          <a:bodyPr/>
          <a:p>
            <a:r>
              <a:rPr lang="es-MX"/>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ido con título">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98B4AC7C-2877-4DB3-8DCF-693833C9588A}" type="slidenum">
              <a:t>&lt;#&gt;</a:t>
            </a:fld>
          </a:p>
        </p:txBody>
      </p:sp>
      <p:sp>
        <p:nvSpPr>
          <p:cNvPr id="4" name="PlaceHolder 3"/>
          <p:cNvSpPr>
            <a:spLocks noGrp="1"/>
          </p:cNvSpPr>
          <p:nvPr>
            <p:ph type="dt" idx="30"/>
          </p:nvPr>
        </p:nvSpPr>
        <p:spPr/>
        <p:txBody>
          <a:bodyPr/>
          <a:p>
            <a:r>
              <a:rPr lang="es-MX"/>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magen con título">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73DD35C0-9F87-439F-80CB-172F3941B87A}" type="slidenum">
              <a:t>&lt;#&gt;</a:t>
            </a:fld>
          </a:p>
        </p:txBody>
      </p:sp>
      <p:sp>
        <p:nvSpPr>
          <p:cNvPr id="4" name="PlaceHolder 3"/>
          <p:cNvSpPr>
            <a:spLocks noGrp="1"/>
          </p:cNvSpPr>
          <p:nvPr>
            <p:ph type="dt" idx="33"/>
          </p:nvPr>
        </p:nvSpPr>
        <p:spPr/>
        <p:txBody>
          <a:bodyPr/>
          <a:p>
            <a:r>
              <a:rPr lang="es-MX"/>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ítulo y texto vertical">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388E95E9-8BD5-4820-93C0-02CBB3CE3707}" type="slidenum">
              <a:t>&lt;#&gt;</a:t>
            </a:fld>
          </a:p>
        </p:txBody>
      </p:sp>
      <p:sp>
        <p:nvSpPr>
          <p:cNvPr id="4" name="PlaceHolder 3"/>
          <p:cNvSpPr>
            <a:spLocks noGrp="1"/>
          </p:cNvSpPr>
          <p:nvPr>
            <p:ph type="dt" idx="6"/>
          </p:nvPr>
        </p:nvSpPr>
        <p:spPr/>
        <p:txBody>
          <a:bodyPr/>
          <a:p>
            <a:r>
              <a:rPr lang="es-MX"/>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Título vertical y texto">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DA487253-24F5-4EA3-AF28-044975BBBE13}" type="slidenum">
              <a:t>&lt;#&gt;</a:t>
            </a:fld>
          </a:p>
        </p:txBody>
      </p:sp>
      <p:sp>
        <p:nvSpPr>
          <p:cNvPr id="4" name="PlaceHolder 3"/>
          <p:cNvSpPr>
            <a:spLocks noGrp="1"/>
          </p:cNvSpPr>
          <p:nvPr>
            <p:ph type="dt" idx="9"/>
          </p:nvPr>
        </p:nvSpPr>
        <p:spPr/>
        <p:txBody>
          <a:bodyPr/>
          <a:p>
            <a:r>
              <a:rPr lang="es-MX"/>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ítulo y objetos">
    <p:spTree>
      <p:nvGrpSpPr>
        <p:cNvPr id="1" name=""/>
        <p:cNvGrpSpPr/>
        <p:nvPr/>
      </p:nvGrpSpPr>
      <p:grpSpPr>
        <a:xfrm>
          <a:off x="0" y="0"/>
          <a:ext cx="0" cy="0"/>
          <a:chOff x="0" y="0"/>
          <a:chExt cx="0" cy="0"/>
        </a:xfrm>
      </p:grpSpPr>
      <p:sp>
        <p:nvSpPr>
          <p:cNvPr id="18" name="PlaceHolder 1"/>
          <p:cNvSpPr>
            <a:spLocks noGrp="1"/>
          </p:cNvSpPr>
          <p:nvPr>
            <p:ph type="title"/>
          </p:nvPr>
        </p:nvSpPr>
        <p:spPr>
          <a:xfrm>
            <a:off x="837720" y="365040"/>
            <a:ext cx="10513080" cy="1323360"/>
          </a:xfrm>
          <a:prstGeom prst="rect">
            <a:avLst/>
          </a:prstGeom>
          <a:noFill/>
          <a:ln w="0">
            <a:noFill/>
          </a:ln>
        </p:spPr>
        <p:txBody>
          <a:bodyPr lIns="0" rIns="0" tIns="0" bIns="0" anchor="ctr">
            <a:noAutofit/>
          </a:bodyPr>
          <a:p>
            <a:pPr indent="0" algn="ctr">
              <a:buNone/>
            </a:pPr>
            <a:endParaRPr b="0" lang="es-MX" sz="4400" strike="noStrike" u="none">
              <a:solidFill>
                <a:srgbClr val="000000"/>
              </a:solidFill>
              <a:uFillTx/>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C25EE27E-E6D9-4F37-984A-A2E03AB149E6}" type="slidenum">
              <a:t>&lt;#&gt;</a:t>
            </a:fld>
          </a:p>
        </p:txBody>
      </p:sp>
      <p:sp>
        <p:nvSpPr>
          <p:cNvPr id="5" name="PlaceHolder 4"/>
          <p:cNvSpPr>
            <a:spLocks noGrp="1"/>
          </p:cNvSpPr>
          <p:nvPr>
            <p:ph type="dt" idx="12"/>
          </p:nvPr>
        </p:nvSpPr>
        <p:spPr/>
        <p:txBody>
          <a:bodyPr/>
          <a:p>
            <a:r>
              <a:rPr lang="es-MX"/>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ítulo y objetos">
    <p:spTree>
      <p:nvGrpSpPr>
        <p:cNvPr id="1" name=""/>
        <p:cNvGrpSpPr/>
        <p:nvPr/>
      </p:nvGrpSpPr>
      <p:grpSpPr>
        <a:xfrm>
          <a:off x="0" y="0"/>
          <a:ext cx="0" cy="0"/>
          <a:chOff x="0" y="0"/>
          <a:chExt cx="0" cy="0"/>
        </a:xfrm>
      </p:grpSpPr>
      <p:sp>
        <p:nvSpPr>
          <p:cNvPr id="19" name="PlaceHolder 1"/>
          <p:cNvSpPr>
            <a:spLocks noGrp="1"/>
          </p:cNvSpPr>
          <p:nvPr>
            <p:ph type="title"/>
          </p:nvPr>
        </p:nvSpPr>
        <p:spPr>
          <a:xfrm>
            <a:off x="837720" y="365040"/>
            <a:ext cx="10513080" cy="1323360"/>
          </a:xfrm>
          <a:prstGeom prst="rect">
            <a:avLst/>
          </a:prstGeom>
          <a:noFill/>
          <a:ln w="0">
            <a:noFill/>
          </a:ln>
        </p:spPr>
        <p:txBody>
          <a:bodyPr lIns="0" rIns="0" tIns="0" bIns="0" anchor="ctr">
            <a:noAutofit/>
          </a:bodyPr>
          <a:p>
            <a:pPr indent="0" algn="ctr">
              <a:buNone/>
            </a:pPr>
            <a:endParaRPr b="0" lang="es-MX" sz="4400" strike="noStrike" u="none">
              <a:solidFill>
                <a:srgbClr val="000000"/>
              </a:solidFill>
              <a:uFillTx/>
              <a:latin typeface="Arial"/>
            </a:endParaRPr>
          </a:p>
        </p:txBody>
      </p:sp>
      <p:sp>
        <p:nvSpPr>
          <p:cNvPr id="20" name="PlaceHolder 2"/>
          <p:cNvSpPr>
            <a:spLocks noGrp="1"/>
          </p:cNvSpPr>
          <p:nvPr>
            <p:ph/>
          </p:nvPr>
        </p:nvSpPr>
        <p:spPr>
          <a:xfrm>
            <a:off x="837720" y="1825560"/>
            <a:ext cx="5130360" cy="4349160"/>
          </a:xfrm>
          <a:prstGeom prst="rect">
            <a:avLst/>
          </a:prstGeom>
          <a:noFill/>
          <a:ln w="0">
            <a:noFill/>
          </a:ln>
        </p:spPr>
        <p:txBody>
          <a:bodyPr lIns="0" rIns="0" tIns="0" bIns="0" anchor="t">
            <a:normAutofit/>
          </a:bodyPr>
          <a:p>
            <a:pPr indent="0">
              <a:spcBef>
                <a:spcPts val="1417"/>
              </a:spcBef>
              <a:buNone/>
            </a:pPr>
            <a:endParaRPr b="0" lang="es-MX" sz="3200" strike="noStrike" u="none">
              <a:solidFill>
                <a:srgbClr val="000000"/>
              </a:solidFill>
              <a:uFillTx/>
              <a:latin typeface="Arial"/>
            </a:endParaRPr>
          </a:p>
        </p:txBody>
      </p:sp>
      <p:sp>
        <p:nvSpPr>
          <p:cNvPr id="21" name="PlaceHolder 3"/>
          <p:cNvSpPr>
            <a:spLocks noGrp="1"/>
          </p:cNvSpPr>
          <p:nvPr>
            <p:ph/>
          </p:nvPr>
        </p:nvSpPr>
        <p:spPr>
          <a:xfrm>
            <a:off x="6225120" y="1825560"/>
            <a:ext cx="5130360" cy="4349160"/>
          </a:xfrm>
          <a:prstGeom prst="rect">
            <a:avLst/>
          </a:prstGeom>
          <a:noFill/>
          <a:ln w="0">
            <a:noFill/>
          </a:ln>
        </p:spPr>
        <p:txBody>
          <a:bodyPr lIns="0" rIns="0" tIns="0" bIns="0" anchor="t">
            <a:normAutofit/>
          </a:bodyPr>
          <a:p>
            <a:pPr indent="0">
              <a:spcBef>
                <a:spcPts val="1417"/>
              </a:spcBef>
              <a:buNone/>
            </a:pPr>
            <a:endParaRPr b="0" lang="es-MX" sz="3200" strike="noStrike" u="none">
              <a:solidFill>
                <a:srgbClr val="000000"/>
              </a:solidFill>
              <a:uFillTx/>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8947733B-D03D-4374-A970-5CCFFCBDDBDC}" type="slidenum">
              <a:t>&lt;#&gt;</a:t>
            </a:fld>
          </a:p>
        </p:txBody>
      </p:sp>
      <p:sp>
        <p:nvSpPr>
          <p:cNvPr id="7" name="PlaceHolder 6"/>
          <p:cNvSpPr>
            <a:spLocks noGrp="1"/>
          </p:cNvSpPr>
          <p:nvPr>
            <p:ph type="dt" idx="12"/>
          </p:nvPr>
        </p:nvSpPr>
        <p:spPr/>
        <p:txBody>
          <a:bodyPr/>
          <a:p>
            <a:r>
              <a:rPr lang="es-MX"/>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ítulo y objetos">
    <p:spTree>
      <p:nvGrpSpPr>
        <p:cNvPr id="1" name=""/>
        <p:cNvGrpSpPr/>
        <p:nvPr/>
      </p:nvGrpSpPr>
      <p:grpSpPr>
        <a:xfrm>
          <a:off x="0" y="0"/>
          <a:ext cx="0" cy="0"/>
          <a:chOff x="0" y="0"/>
          <a:chExt cx="0" cy="0"/>
        </a:xfrm>
      </p:grpSpPr>
      <p:sp>
        <p:nvSpPr>
          <p:cNvPr id="22" name="PlaceHolder 1"/>
          <p:cNvSpPr>
            <a:spLocks noGrp="1"/>
          </p:cNvSpPr>
          <p:nvPr>
            <p:ph type="title"/>
          </p:nvPr>
        </p:nvSpPr>
        <p:spPr>
          <a:xfrm>
            <a:off x="837720" y="365040"/>
            <a:ext cx="10513080" cy="1323360"/>
          </a:xfrm>
          <a:prstGeom prst="rect">
            <a:avLst/>
          </a:prstGeom>
          <a:noFill/>
          <a:ln w="0">
            <a:noFill/>
          </a:ln>
        </p:spPr>
        <p:txBody>
          <a:bodyPr lIns="0" rIns="0" tIns="0" bIns="0" anchor="ctr">
            <a:noAutofit/>
          </a:bodyPr>
          <a:p>
            <a:pPr indent="0" algn="ctr">
              <a:buNone/>
            </a:pPr>
            <a:endParaRPr b="0" lang="es-MX" sz="4400" strike="noStrike" u="none">
              <a:solidFill>
                <a:srgbClr val="000000"/>
              </a:solidFill>
              <a:uFillTx/>
              <a:latin typeface="Arial"/>
            </a:endParaRPr>
          </a:p>
        </p:txBody>
      </p:sp>
      <p:sp>
        <p:nvSpPr>
          <p:cNvPr id="23" name="PlaceHolder 2"/>
          <p:cNvSpPr>
            <a:spLocks noGrp="1"/>
          </p:cNvSpPr>
          <p:nvPr>
            <p:ph/>
          </p:nvPr>
        </p:nvSpPr>
        <p:spPr>
          <a:xfrm>
            <a:off x="837720" y="1825560"/>
            <a:ext cx="10513080" cy="4349160"/>
          </a:xfrm>
          <a:prstGeom prst="rect">
            <a:avLst/>
          </a:prstGeom>
          <a:noFill/>
          <a:ln w="0">
            <a:noFill/>
          </a:ln>
        </p:spPr>
        <p:txBody>
          <a:bodyPr lIns="0" rIns="0" tIns="0" bIns="0" anchor="t">
            <a:normAutofit/>
          </a:bodyPr>
          <a:p>
            <a:pPr indent="0">
              <a:spcBef>
                <a:spcPts val="1417"/>
              </a:spcBef>
              <a:buNone/>
            </a:pPr>
            <a:endParaRPr b="0" lang="es-MX" sz="3200" strike="noStrike" u="none">
              <a:solidFill>
                <a:srgbClr val="000000"/>
              </a:solidFill>
              <a:uFillTx/>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F95931A0-4C92-4A7F-BDE7-F8E7FFB62083}" type="slidenum">
              <a:t>&lt;#&gt;</a:t>
            </a:fld>
          </a:p>
        </p:txBody>
      </p:sp>
      <p:sp>
        <p:nvSpPr>
          <p:cNvPr id="6" name="PlaceHolder 5"/>
          <p:cNvSpPr>
            <a:spLocks noGrp="1"/>
          </p:cNvSpPr>
          <p:nvPr>
            <p:ph type="dt" idx="12"/>
          </p:nvPr>
        </p:nvSpPr>
        <p:spPr/>
        <p:txBody>
          <a:bodyPr/>
          <a:p>
            <a:r>
              <a:rPr lang="es-MX"/>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ítulo y objetos">
    <p:spTree>
      <p:nvGrpSpPr>
        <p:cNvPr id="1" name=""/>
        <p:cNvGrpSpPr/>
        <p:nvPr/>
      </p:nvGrpSpPr>
      <p:grpSpPr>
        <a:xfrm>
          <a:off x="0" y="0"/>
          <a:ext cx="0" cy="0"/>
          <a:chOff x="0" y="0"/>
          <a:chExt cx="0" cy="0"/>
        </a:xfrm>
      </p:grpSpPr>
      <p:sp>
        <p:nvSpPr>
          <p:cNvPr id="24" name="PlaceHolder 1"/>
          <p:cNvSpPr>
            <a:spLocks noGrp="1"/>
          </p:cNvSpPr>
          <p:nvPr>
            <p:ph type="title"/>
          </p:nvPr>
        </p:nvSpPr>
        <p:spPr>
          <a:xfrm>
            <a:off x="837720" y="365040"/>
            <a:ext cx="10513080" cy="1323360"/>
          </a:xfrm>
          <a:prstGeom prst="rect">
            <a:avLst/>
          </a:prstGeom>
          <a:noFill/>
          <a:ln w="0">
            <a:noFill/>
          </a:ln>
        </p:spPr>
        <p:txBody>
          <a:bodyPr lIns="0" rIns="0" tIns="0" bIns="0" anchor="ctr">
            <a:noAutofit/>
          </a:bodyPr>
          <a:p>
            <a:pPr indent="0" algn="ctr">
              <a:buNone/>
            </a:pPr>
            <a:endParaRPr b="0" lang="es-MX" sz="4400" strike="noStrike" u="none">
              <a:solidFill>
                <a:srgbClr val="000000"/>
              </a:solidFill>
              <a:uFillTx/>
              <a:latin typeface="Arial"/>
            </a:endParaRPr>
          </a:p>
        </p:txBody>
      </p:sp>
      <p:sp>
        <p:nvSpPr>
          <p:cNvPr id="25" name="PlaceHolder 2"/>
          <p:cNvSpPr>
            <a:spLocks noGrp="1"/>
          </p:cNvSpPr>
          <p:nvPr>
            <p:ph type="subTitle"/>
          </p:nvPr>
        </p:nvSpPr>
        <p:spPr>
          <a:xfrm>
            <a:off x="837720" y="1825560"/>
            <a:ext cx="10513080" cy="4349160"/>
          </a:xfrm>
          <a:prstGeom prst="rect">
            <a:avLst/>
          </a:prstGeom>
          <a:noFill/>
          <a:ln w="0">
            <a:noFill/>
          </a:ln>
        </p:spPr>
        <p:txBody>
          <a:bodyPr lIns="0" rIns="0" tIns="0" bIns="0" anchor="ctr">
            <a:noAutofit/>
          </a:bodyPr>
          <a:p>
            <a:pPr indent="0" algn="ctr">
              <a:buNone/>
            </a:pPr>
            <a:endParaRPr b="0" lang="es-MX" sz="3200" strike="noStrike" u="none">
              <a:solidFill>
                <a:srgbClr val="000000"/>
              </a:solidFill>
              <a:uFillTx/>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281417E3-27F3-4A4B-BD28-0EE5D59A2DEE}" type="slidenum">
              <a:t>&lt;#&gt;</a:t>
            </a:fld>
          </a:p>
        </p:txBody>
      </p:sp>
      <p:sp>
        <p:nvSpPr>
          <p:cNvPr id="6" name="PlaceHolder 5"/>
          <p:cNvSpPr>
            <a:spLocks noGrp="1"/>
          </p:cNvSpPr>
          <p:nvPr>
            <p:ph type="dt" idx="12"/>
          </p:nvPr>
        </p:nvSpPr>
        <p:spPr/>
        <p:txBody>
          <a:bodyPr/>
          <a:p>
            <a:r>
              <a:rPr lang="es-MX"/>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ítulo y objetos">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8308B011-6ABF-4439-A087-7EC38EAB90FE}" type="slidenum">
              <a:t>&lt;#&gt;</a:t>
            </a:fld>
          </a:p>
        </p:txBody>
      </p:sp>
      <p:sp>
        <p:nvSpPr>
          <p:cNvPr id="4" name="PlaceHolder 3"/>
          <p:cNvSpPr>
            <a:spLocks noGrp="1"/>
          </p:cNvSpPr>
          <p:nvPr>
            <p:ph type="dt" idx="12"/>
          </p:nvPr>
        </p:nvSpPr>
        <p:spPr/>
        <p:txBody>
          <a:bodyPr/>
          <a:p>
            <a:r>
              <a:rPr lang="es-MX"/>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Título y objetos">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16CCBA0A-D466-49E8-BAE3-8283C9569FB8}" type="slidenum">
              <a:t>&lt;#&gt;</a:t>
            </a:fld>
          </a:p>
        </p:txBody>
      </p:sp>
      <p:sp>
        <p:nvSpPr>
          <p:cNvPr id="4" name="PlaceHolder 3"/>
          <p:cNvSpPr>
            <a:spLocks noGrp="1"/>
          </p:cNvSpPr>
          <p:nvPr>
            <p:ph type="dt" idx="12"/>
          </p:nvPr>
        </p:nvSpPr>
        <p:spPr/>
        <p:txBody>
          <a:bodyPr/>
          <a:p>
            <a:r>
              <a:rPr lang="es-MX"/>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7.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8.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12.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13.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1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15.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1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7720" y="365040"/>
            <a:ext cx="10513080" cy="1323360"/>
          </a:xfrm>
          <a:prstGeom prst="rect">
            <a:avLst/>
          </a:prstGeom>
          <a:noFill/>
          <a:ln w="0">
            <a:noFill/>
          </a:ln>
        </p:spPr>
        <p:txBody>
          <a:bodyPr lIns="0" rIns="0" tIns="0" bIns="0" anchor="ctr">
            <a:noAutofit/>
          </a:bodyPr>
          <a:p>
            <a:pPr indent="0">
              <a:buNone/>
            </a:pPr>
            <a:r>
              <a:rPr b="0" lang="es-MX" sz="1800" strike="noStrike" u="none">
                <a:solidFill>
                  <a:srgbClr val="000000"/>
                </a:solidFill>
                <a:uFillTx/>
                <a:latin typeface="Arial"/>
              </a:rPr>
              <a:t>Pulse para editar el formato del texto de título</a:t>
            </a:r>
            <a:endParaRPr b="0" lang="es-MX" sz="1800" strike="noStrike" u="none">
              <a:solidFill>
                <a:srgbClr val="000000"/>
              </a:solidFill>
              <a:uFillTx/>
              <a:latin typeface="Arial"/>
            </a:endParaRPr>
          </a:p>
        </p:txBody>
      </p:sp>
      <p:sp>
        <p:nvSpPr>
          <p:cNvPr id="1" name="PlaceHolder 2"/>
          <p:cNvSpPr>
            <a:spLocks noGrp="1"/>
          </p:cNvSpPr>
          <p:nvPr>
            <p:ph type="ftr" idx="1"/>
          </p:nvPr>
        </p:nvSpPr>
        <p:spPr>
          <a:xfrm>
            <a:off x="403812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MX" sz="1400" strike="noStrike" u="none">
                <a:solidFill>
                  <a:srgbClr val="000000"/>
                </a:solidFill>
                <a:uFillTx/>
                <a:latin typeface="Times New Roman"/>
              </a:defRPr>
            </a:lvl1pPr>
          </a:lstStyle>
          <a:p>
            <a:pPr indent="0" algn="ctr">
              <a:lnSpc>
                <a:spcPct val="100000"/>
              </a:lnSpc>
              <a:buNone/>
              <a:tabLst>
                <a:tab algn="l" pos="0"/>
              </a:tabLst>
            </a:pPr>
            <a:r>
              <a:rPr b="0" lang="es-MX" sz="1400" strike="noStrike" u="none">
                <a:solidFill>
                  <a:srgbClr val="000000"/>
                </a:solidFill>
                <a:uFillTx/>
                <a:latin typeface="Times New Roman"/>
              </a:rPr>
              <a:t>&lt;pie de página&gt;</a:t>
            </a:r>
            <a:endParaRPr b="0" lang="es-MX" sz="1400" strike="noStrike" u="none">
              <a:solidFill>
                <a:srgbClr val="000000"/>
              </a:solidFill>
              <a:uFillTx/>
              <a:latin typeface="Times New Roman"/>
            </a:endParaRPr>
          </a:p>
        </p:txBody>
      </p:sp>
      <p:sp>
        <p:nvSpPr>
          <p:cNvPr id="2" name="PlaceHolder 3"/>
          <p:cNvSpPr>
            <a:spLocks noGrp="1"/>
          </p:cNvSpPr>
          <p:nvPr>
            <p:ph type="sldNum" idx="2"/>
          </p:nvPr>
        </p:nvSpPr>
        <p:spPr>
          <a:xfrm>
            <a:off x="861012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MX" sz="1200" strike="noStrike" u="none">
                <a:solidFill>
                  <a:schemeClr val="dk1">
                    <a:tint val="82000"/>
                  </a:schemeClr>
                </a:solidFill>
                <a:uFillTx/>
                <a:latin typeface="Aptos"/>
              </a:defRPr>
            </a:lvl1pPr>
          </a:lstStyle>
          <a:p>
            <a:pPr indent="0" algn="r" defTabSz="914400">
              <a:lnSpc>
                <a:spcPct val="100000"/>
              </a:lnSpc>
              <a:buNone/>
              <a:tabLst>
                <a:tab algn="l" pos="0"/>
              </a:tabLst>
            </a:pPr>
            <a:fld id="{5071CD39-6DCB-46C7-87AE-18635FCD2377}" type="slidenum">
              <a:rPr b="0" lang="es-MX" sz="1200" strike="noStrike" u="none">
                <a:solidFill>
                  <a:schemeClr val="dk1">
                    <a:tint val="82000"/>
                  </a:schemeClr>
                </a:solidFill>
                <a:uFillTx/>
                <a:latin typeface="Aptos"/>
              </a:rPr>
              <a:t>&lt;número&gt;</a:t>
            </a:fld>
            <a:endParaRPr b="0" lang="es-MX" sz="1200" strike="noStrike" u="none">
              <a:solidFill>
                <a:srgbClr val="000000"/>
              </a:solidFill>
              <a:uFillTx/>
              <a:latin typeface="Times New Roman"/>
            </a:endParaRPr>
          </a:p>
        </p:txBody>
      </p:sp>
      <p:sp>
        <p:nvSpPr>
          <p:cNvPr id="3" name="PlaceHolder 4"/>
          <p:cNvSpPr>
            <a:spLocks noGrp="1"/>
          </p:cNvSpPr>
          <p:nvPr>
            <p:ph type="dt" idx="3"/>
          </p:nvPr>
        </p:nvSpPr>
        <p:spPr>
          <a:xfrm>
            <a:off x="837720" y="6356520"/>
            <a:ext cx="2741040" cy="362880"/>
          </a:xfrm>
          <a:prstGeom prst="rect">
            <a:avLst/>
          </a:prstGeom>
          <a:noFill/>
          <a:ln w="0">
            <a:noFill/>
          </a:ln>
        </p:spPr>
        <p:txBody>
          <a:bodyPr lIns="91440" rIns="91440" tIns="45720" bIns="45720" anchor="ctr">
            <a:noAutofit/>
          </a:bodyPr>
          <a:lstStyle>
            <a:lvl1pPr indent="0">
              <a:buNone/>
              <a:defRPr b="0" lang="es-MX" sz="1400" strike="noStrike" u="none">
                <a:solidFill>
                  <a:srgbClr val="000000"/>
                </a:solidFill>
                <a:uFillTx/>
                <a:latin typeface="Times New Roman"/>
              </a:defRPr>
            </a:lvl1pPr>
          </a:lstStyle>
          <a:p>
            <a:pPr indent="0">
              <a:buNone/>
            </a:pPr>
            <a:r>
              <a:rPr b="0" lang="es-MX" sz="1400" strike="noStrike" u="none">
                <a:solidFill>
                  <a:srgbClr val="000000"/>
                </a:solidFill>
                <a:uFillTx/>
                <a:latin typeface="Times New Roman"/>
              </a:rPr>
              <a:t>&lt;fecha/hora&gt;</a:t>
            </a:r>
            <a:endParaRPr b="0" lang="es-MX" sz="1400" strike="noStrike" u="none">
              <a:solidFill>
                <a:srgbClr val="000000"/>
              </a:solidFill>
              <a:uFillTx/>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MX" sz="3200" strike="noStrike" u="none">
                <a:solidFill>
                  <a:srgbClr val="000000"/>
                </a:solidFill>
                <a:uFillTx/>
                <a:latin typeface="Arial"/>
              </a:rPr>
              <a:t>Pulse para editar el formato de texto del esquema</a:t>
            </a:r>
            <a:endParaRPr b="0" lang="es-MX"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s-MX" sz="2800" strike="noStrike" u="none">
                <a:solidFill>
                  <a:srgbClr val="000000"/>
                </a:solidFill>
                <a:uFillTx/>
                <a:latin typeface="Arial"/>
              </a:rPr>
              <a:t>Segundo nivel del esquema</a:t>
            </a:r>
            <a:endParaRPr b="0" lang="es-MX"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s-MX" sz="2400" strike="noStrike" u="none">
                <a:solidFill>
                  <a:srgbClr val="000000"/>
                </a:solidFill>
                <a:uFillTx/>
                <a:latin typeface="Arial"/>
              </a:rPr>
              <a:t>Tercer nivel del esquema</a:t>
            </a:r>
            <a:endParaRPr b="0" lang="es-MX"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s-MX" sz="2000" strike="noStrike" u="none">
                <a:solidFill>
                  <a:srgbClr val="000000"/>
                </a:solidFill>
                <a:uFillTx/>
                <a:latin typeface="Arial"/>
              </a:rPr>
              <a:t>Cuarto nivel del esquema</a:t>
            </a:r>
            <a:endParaRPr b="0" lang="es-MX"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s-MX" sz="2000" strike="noStrike" u="none">
                <a:solidFill>
                  <a:srgbClr val="000000"/>
                </a:solidFill>
                <a:uFillTx/>
                <a:latin typeface="Arial"/>
              </a:rPr>
              <a:t>Quinto nivel del esquema</a:t>
            </a:r>
            <a:endParaRPr b="0" lang="es-MX"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s-MX" sz="2000" strike="noStrike" u="none">
                <a:solidFill>
                  <a:srgbClr val="000000"/>
                </a:solidFill>
                <a:uFillTx/>
                <a:latin typeface="Arial"/>
              </a:rPr>
              <a:t>Sexto nivel del esquema</a:t>
            </a:r>
            <a:endParaRPr b="0" lang="es-MX"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s-MX" sz="2000" strike="noStrike" u="none">
                <a:solidFill>
                  <a:srgbClr val="000000"/>
                </a:solidFill>
                <a:uFillTx/>
                <a:latin typeface="Arial"/>
              </a:rPr>
              <a:t>Séptimo nivel del esquema</a:t>
            </a:r>
            <a:endParaRPr b="0" lang="es-MX"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PlaceHolder 1"/>
          <p:cNvSpPr>
            <a:spLocks noGrp="1"/>
          </p:cNvSpPr>
          <p:nvPr>
            <p:ph type="ftr" idx="28"/>
          </p:nvPr>
        </p:nvSpPr>
        <p:spPr>
          <a:xfrm>
            <a:off x="403812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MX" sz="1400" strike="noStrike" u="none">
                <a:solidFill>
                  <a:srgbClr val="000000"/>
                </a:solidFill>
                <a:uFillTx/>
                <a:latin typeface="Times New Roman"/>
              </a:defRPr>
            </a:lvl1pPr>
          </a:lstStyle>
          <a:p>
            <a:pPr indent="0" algn="ctr">
              <a:lnSpc>
                <a:spcPct val="100000"/>
              </a:lnSpc>
              <a:buNone/>
              <a:tabLst>
                <a:tab algn="l" pos="0"/>
              </a:tabLst>
            </a:pPr>
            <a:r>
              <a:rPr b="0" lang="es-MX" sz="1400" strike="noStrike" u="none">
                <a:solidFill>
                  <a:srgbClr val="000000"/>
                </a:solidFill>
                <a:uFillTx/>
                <a:latin typeface="Times New Roman"/>
              </a:rPr>
              <a:t> </a:t>
            </a:r>
            <a:endParaRPr b="0" lang="es-MX" sz="1400" strike="noStrike" u="none">
              <a:solidFill>
                <a:srgbClr val="000000"/>
              </a:solidFill>
              <a:uFillTx/>
              <a:latin typeface="Times New Roman"/>
            </a:endParaRPr>
          </a:p>
        </p:txBody>
      </p:sp>
      <p:sp>
        <p:nvSpPr>
          <p:cNvPr id="52" name="PlaceHolder 2"/>
          <p:cNvSpPr>
            <a:spLocks noGrp="1"/>
          </p:cNvSpPr>
          <p:nvPr>
            <p:ph type="sldNum" idx="29"/>
          </p:nvPr>
        </p:nvSpPr>
        <p:spPr>
          <a:xfrm>
            <a:off x="861012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MX" sz="1200" strike="noStrike" u="none">
                <a:solidFill>
                  <a:schemeClr val="dk1">
                    <a:tint val="82000"/>
                  </a:schemeClr>
                </a:solidFill>
                <a:uFillTx/>
                <a:latin typeface="Aptos"/>
              </a:defRPr>
            </a:lvl1pPr>
          </a:lstStyle>
          <a:p>
            <a:pPr indent="0" algn="r" defTabSz="914400">
              <a:lnSpc>
                <a:spcPct val="100000"/>
              </a:lnSpc>
              <a:buNone/>
              <a:tabLst>
                <a:tab algn="l" pos="0"/>
              </a:tabLst>
            </a:pPr>
            <a:fld id="{CC4F5D2A-D46D-4526-8740-EF06D41DB9B2}" type="slidenum">
              <a:rPr b="0" lang="es-MX" sz="1200" strike="noStrike" u="none">
                <a:solidFill>
                  <a:schemeClr val="dk1">
                    <a:tint val="82000"/>
                  </a:schemeClr>
                </a:solidFill>
                <a:uFillTx/>
                <a:latin typeface="Aptos"/>
              </a:rPr>
              <a:t>1</a:t>
            </a:fld>
            <a:endParaRPr b="0" lang="es-MX" sz="1200" strike="noStrike" u="none">
              <a:solidFill>
                <a:srgbClr val="000000"/>
              </a:solidFill>
              <a:uFillTx/>
              <a:latin typeface="Times New Roman"/>
            </a:endParaRPr>
          </a:p>
        </p:txBody>
      </p:sp>
      <p:sp>
        <p:nvSpPr>
          <p:cNvPr id="53" name="PlaceHolder 3"/>
          <p:cNvSpPr>
            <a:spLocks noGrp="1"/>
          </p:cNvSpPr>
          <p:nvPr>
            <p:ph type="dt" idx="30"/>
          </p:nvPr>
        </p:nvSpPr>
        <p:spPr>
          <a:xfrm>
            <a:off x="837720" y="6356520"/>
            <a:ext cx="2741040" cy="362880"/>
          </a:xfrm>
          <a:prstGeom prst="rect">
            <a:avLst/>
          </a:prstGeom>
          <a:noFill/>
          <a:ln w="0">
            <a:noFill/>
          </a:ln>
        </p:spPr>
        <p:txBody>
          <a:bodyPr lIns="91440" rIns="91440" tIns="45720" bIns="45720" anchor="ctr">
            <a:noAutofit/>
          </a:bodyPr>
          <a:lstStyle>
            <a:lvl1pPr indent="0">
              <a:buNone/>
              <a:defRPr b="0" lang="es-MX" sz="1400" strike="noStrike" u="none">
                <a:solidFill>
                  <a:srgbClr val="000000"/>
                </a:solidFill>
                <a:uFillTx/>
                <a:latin typeface="Times New Roman"/>
              </a:defRPr>
            </a:lvl1pPr>
          </a:lstStyle>
          <a:p>
            <a:pPr indent="0">
              <a:buNone/>
            </a:pPr>
            <a:r>
              <a:rPr b="0" lang="es-MX" sz="1400" strike="noStrike" u="none">
                <a:solidFill>
                  <a:srgbClr val="000000"/>
                </a:solidFill>
                <a:uFillTx/>
                <a:latin typeface="Times New Roman"/>
              </a:rPr>
              <a:t> </a:t>
            </a:r>
            <a:endParaRPr b="0" lang="es-MX"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4"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 name="PlaceHolder 1"/>
          <p:cNvSpPr>
            <a:spLocks noGrp="1"/>
          </p:cNvSpPr>
          <p:nvPr>
            <p:ph type="ftr" idx="31"/>
          </p:nvPr>
        </p:nvSpPr>
        <p:spPr>
          <a:xfrm>
            <a:off x="403812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MX" sz="1400" strike="noStrike" u="none">
                <a:solidFill>
                  <a:srgbClr val="000000"/>
                </a:solidFill>
                <a:uFillTx/>
                <a:latin typeface="Times New Roman"/>
              </a:defRPr>
            </a:lvl1pPr>
          </a:lstStyle>
          <a:p>
            <a:pPr indent="0" algn="ctr">
              <a:lnSpc>
                <a:spcPct val="100000"/>
              </a:lnSpc>
              <a:buNone/>
              <a:tabLst>
                <a:tab algn="l" pos="0"/>
              </a:tabLst>
            </a:pPr>
            <a:r>
              <a:rPr b="0" lang="es-MX" sz="1400" strike="noStrike" u="none">
                <a:solidFill>
                  <a:srgbClr val="000000"/>
                </a:solidFill>
                <a:uFillTx/>
                <a:latin typeface="Times New Roman"/>
              </a:rPr>
              <a:t> </a:t>
            </a:r>
            <a:endParaRPr b="0" lang="es-MX" sz="1400" strike="noStrike" u="none">
              <a:solidFill>
                <a:srgbClr val="000000"/>
              </a:solidFill>
              <a:uFillTx/>
              <a:latin typeface="Times New Roman"/>
            </a:endParaRPr>
          </a:p>
        </p:txBody>
      </p:sp>
      <p:sp>
        <p:nvSpPr>
          <p:cNvPr id="55" name="PlaceHolder 2"/>
          <p:cNvSpPr>
            <a:spLocks noGrp="1"/>
          </p:cNvSpPr>
          <p:nvPr>
            <p:ph type="sldNum" idx="32"/>
          </p:nvPr>
        </p:nvSpPr>
        <p:spPr>
          <a:xfrm>
            <a:off x="861012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MX" sz="1200" strike="noStrike" u="none">
                <a:solidFill>
                  <a:schemeClr val="dk1">
                    <a:tint val="82000"/>
                  </a:schemeClr>
                </a:solidFill>
                <a:uFillTx/>
                <a:latin typeface="Aptos"/>
              </a:defRPr>
            </a:lvl1pPr>
          </a:lstStyle>
          <a:p>
            <a:pPr indent="0" algn="r" defTabSz="914400">
              <a:lnSpc>
                <a:spcPct val="100000"/>
              </a:lnSpc>
              <a:buNone/>
              <a:tabLst>
                <a:tab algn="l" pos="0"/>
              </a:tabLst>
            </a:pPr>
            <a:fld id="{08E84D77-F46B-448E-A9DA-5E7283AF1438}" type="slidenum">
              <a:rPr b="0" lang="es-MX" sz="1200" strike="noStrike" u="none">
                <a:solidFill>
                  <a:schemeClr val="dk1">
                    <a:tint val="82000"/>
                  </a:schemeClr>
                </a:solidFill>
                <a:uFillTx/>
                <a:latin typeface="Aptos"/>
              </a:rPr>
              <a:t>1</a:t>
            </a:fld>
            <a:endParaRPr b="0" lang="es-MX" sz="1200" strike="noStrike" u="none">
              <a:solidFill>
                <a:srgbClr val="000000"/>
              </a:solidFill>
              <a:uFillTx/>
              <a:latin typeface="Times New Roman"/>
            </a:endParaRPr>
          </a:p>
        </p:txBody>
      </p:sp>
      <p:sp>
        <p:nvSpPr>
          <p:cNvPr id="56" name="PlaceHolder 3"/>
          <p:cNvSpPr>
            <a:spLocks noGrp="1"/>
          </p:cNvSpPr>
          <p:nvPr>
            <p:ph type="dt" idx="33"/>
          </p:nvPr>
        </p:nvSpPr>
        <p:spPr>
          <a:xfrm>
            <a:off x="837720" y="6356520"/>
            <a:ext cx="2741040" cy="362880"/>
          </a:xfrm>
          <a:prstGeom prst="rect">
            <a:avLst/>
          </a:prstGeom>
          <a:noFill/>
          <a:ln w="0">
            <a:noFill/>
          </a:ln>
        </p:spPr>
        <p:txBody>
          <a:bodyPr lIns="91440" rIns="91440" tIns="45720" bIns="45720" anchor="ctr">
            <a:noAutofit/>
          </a:bodyPr>
          <a:lstStyle>
            <a:lvl1pPr indent="0">
              <a:buNone/>
              <a:defRPr b="0" lang="es-MX" sz="1400" strike="noStrike" u="none">
                <a:solidFill>
                  <a:srgbClr val="000000"/>
                </a:solidFill>
                <a:uFillTx/>
                <a:latin typeface="Times New Roman"/>
              </a:defRPr>
            </a:lvl1pPr>
          </a:lstStyle>
          <a:p>
            <a:pPr indent="0">
              <a:buNone/>
            </a:pPr>
            <a:r>
              <a:rPr b="0" lang="es-MX" sz="1400" strike="noStrike" u="none">
                <a:solidFill>
                  <a:srgbClr val="000000"/>
                </a:solidFill>
                <a:uFillTx/>
                <a:latin typeface="Times New Roman"/>
              </a:rPr>
              <a:t> </a:t>
            </a:r>
            <a:endParaRPr b="0" lang="es-MX"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6"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403812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MX" sz="1400" strike="noStrike" u="none">
                <a:solidFill>
                  <a:srgbClr val="000000"/>
                </a:solidFill>
                <a:uFillTx/>
                <a:latin typeface="Times New Roman"/>
              </a:defRPr>
            </a:lvl1pPr>
          </a:lstStyle>
          <a:p>
            <a:pPr indent="0" algn="ctr">
              <a:lnSpc>
                <a:spcPct val="100000"/>
              </a:lnSpc>
              <a:buNone/>
              <a:tabLst>
                <a:tab algn="l" pos="0"/>
              </a:tabLst>
            </a:pPr>
            <a:r>
              <a:rPr b="0" lang="es-MX" sz="1400" strike="noStrike" u="none">
                <a:solidFill>
                  <a:srgbClr val="000000"/>
                </a:solidFill>
                <a:uFillTx/>
                <a:latin typeface="Times New Roman"/>
              </a:rPr>
              <a:t> </a:t>
            </a:r>
            <a:endParaRPr b="0" lang="es-MX" sz="1400" strike="noStrike" u="none">
              <a:solidFill>
                <a:srgbClr val="000000"/>
              </a:solidFill>
              <a:uFillTx/>
              <a:latin typeface="Times New Roman"/>
            </a:endParaRPr>
          </a:p>
        </p:txBody>
      </p:sp>
      <p:sp>
        <p:nvSpPr>
          <p:cNvPr id="8" name="PlaceHolder 2"/>
          <p:cNvSpPr>
            <a:spLocks noGrp="1"/>
          </p:cNvSpPr>
          <p:nvPr>
            <p:ph type="sldNum" idx="5"/>
          </p:nvPr>
        </p:nvSpPr>
        <p:spPr>
          <a:xfrm>
            <a:off x="861012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MX" sz="1200" strike="noStrike" u="none">
                <a:solidFill>
                  <a:schemeClr val="dk1">
                    <a:tint val="82000"/>
                  </a:schemeClr>
                </a:solidFill>
                <a:uFillTx/>
                <a:latin typeface="Aptos"/>
              </a:defRPr>
            </a:lvl1pPr>
          </a:lstStyle>
          <a:p>
            <a:pPr indent="0" algn="r" defTabSz="914400">
              <a:lnSpc>
                <a:spcPct val="100000"/>
              </a:lnSpc>
              <a:buNone/>
              <a:tabLst>
                <a:tab algn="l" pos="0"/>
              </a:tabLst>
            </a:pPr>
            <a:fld id="{2408B66A-7BDC-4209-B1C8-057920D9568D}" type="slidenum">
              <a:rPr b="0" lang="es-MX" sz="1200" strike="noStrike" u="none">
                <a:solidFill>
                  <a:schemeClr val="dk1">
                    <a:tint val="82000"/>
                  </a:schemeClr>
                </a:solidFill>
                <a:uFillTx/>
                <a:latin typeface="Aptos"/>
              </a:rPr>
              <a:t>1</a:t>
            </a:fld>
            <a:endParaRPr b="0" lang="es-MX" sz="1200" strike="noStrike" u="none">
              <a:solidFill>
                <a:srgbClr val="000000"/>
              </a:solidFill>
              <a:uFillTx/>
              <a:latin typeface="Times New Roman"/>
            </a:endParaRPr>
          </a:p>
        </p:txBody>
      </p:sp>
      <p:sp>
        <p:nvSpPr>
          <p:cNvPr id="9" name="PlaceHolder 3"/>
          <p:cNvSpPr>
            <a:spLocks noGrp="1"/>
          </p:cNvSpPr>
          <p:nvPr>
            <p:ph type="dt" idx="6"/>
          </p:nvPr>
        </p:nvSpPr>
        <p:spPr>
          <a:xfrm>
            <a:off x="837720" y="6356520"/>
            <a:ext cx="2741040" cy="362880"/>
          </a:xfrm>
          <a:prstGeom prst="rect">
            <a:avLst/>
          </a:prstGeom>
          <a:noFill/>
          <a:ln w="0">
            <a:noFill/>
          </a:ln>
        </p:spPr>
        <p:txBody>
          <a:bodyPr lIns="91440" rIns="91440" tIns="45720" bIns="45720" anchor="ctr">
            <a:noAutofit/>
          </a:bodyPr>
          <a:lstStyle>
            <a:lvl1pPr indent="0">
              <a:buNone/>
              <a:defRPr b="0" lang="es-MX" sz="1400" strike="noStrike" u="none">
                <a:solidFill>
                  <a:srgbClr val="000000"/>
                </a:solidFill>
                <a:uFillTx/>
                <a:latin typeface="Times New Roman"/>
              </a:defRPr>
            </a:lvl1pPr>
          </a:lstStyle>
          <a:p>
            <a:pPr indent="0">
              <a:buNone/>
            </a:pPr>
            <a:r>
              <a:rPr b="0" lang="es-MX" sz="1400" strike="noStrike" u="none">
                <a:solidFill>
                  <a:srgbClr val="000000"/>
                </a:solidFill>
                <a:uFillTx/>
                <a:latin typeface="Times New Roman"/>
              </a:rPr>
              <a:t> </a:t>
            </a:r>
            <a:endParaRPr b="0" lang="es-MX"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403812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MX" sz="1400" strike="noStrike" u="none">
                <a:solidFill>
                  <a:srgbClr val="000000"/>
                </a:solidFill>
                <a:uFillTx/>
                <a:latin typeface="Times New Roman"/>
              </a:defRPr>
            </a:lvl1pPr>
          </a:lstStyle>
          <a:p>
            <a:pPr indent="0" algn="ctr">
              <a:lnSpc>
                <a:spcPct val="100000"/>
              </a:lnSpc>
              <a:buNone/>
              <a:tabLst>
                <a:tab algn="l" pos="0"/>
              </a:tabLst>
            </a:pPr>
            <a:r>
              <a:rPr b="0" lang="es-MX" sz="1400" strike="noStrike" u="none">
                <a:solidFill>
                  <a:srgbClr val="000000"/>
                </a:solidFill>
                <a:uFillTx/>
                <a:latin typeface="Times New Roman"/>
              </a:rPr>
              <a:t> </a:t>
            </a:r>
            <a:endParaRPr b="0" lang="es-MX" sz="1400" strike="noStrike" u="none">
              <a:solidFill>
                <a:srgbClr val="000000"/>
              </a:solidFill>
              <a:uFillTx/>
              <a:latin typeface="Times New Roman"/>
            </a:endParaRPr>
          </a:p>
        </p:txBody>
      </p:sp>
      <p:sp>
        <p:nvSpPr>
          <p:cNvPr id="11" name="PlaceHolder 2"/>
          <p:cNvSpPr>
            <a:spLocks noGrp="1"/>
          </p:cNvSpPr>
          <p:nvPr>
            <p:ph type="sldNum" idx="8"/>
          </p:nvPr>
        </p:nvSpPr>
        <p:spPr>
          <a:xfrm>
            <a:off x="861012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MX" sz="1200" strike="noStrike" u="none">
                <a:solidFill>
                  <a:schemeClr val="dk1">
                    <a:tint val="82000"/>
                  </a:schemeClr>
                </a:solidFill>
                <a:uFillTx/>
                <a:latin typeface="Aptos"/>
              </a:defRPr>
            </a:lvl1pPr>
          </a:lstStyle>
          <a:p>
            <a:pPr indent="0" algn="r" defTabSz="914400">
              <a:lnSpc>
                <a:spcPct val="100000"/>
              </a:lnSpc>
              <a:buNone/>
              <a:tabLst>
                <a:tab algn="l" pos="0"/>
              </a:tabLst>
            </a:pPr>
            <a:fld id="{7BC70C6A-72C6-47CF-9D13-521D55EB0438}" type="slidenum">
              <a:rPr b="0" lang="es-MX" sz="1200" strike="noStrike" u="none">
                <a:solidFill>
                  <a:schemeClr val="dk1">
                    <a:tint val="82000"/>
                  </a:schemeClr>
                </a:solidFill>
                <a:uFillTx/>
                <a:latin typeface="Aptos"/>
              </a:rPr>
              <a:t>1</a:t>
            </a:fld>
            <a:endParaRPr b="0" lang="es-MX" sz="1200" strike="noStrike" u="none">
              <a:solidFill>
                <a:srgbClr val="000000"/>
              </a:solidFill>
              <a:uFillTx/>
              <a:latin typeface="Times New Roman"/>
            </a:endParaRPr>
          </a:p>
        </p:txBody>
      </p:sp>
      <p:sp>
        <p:nvSpPr>
          <p:cNvPr id="12" name="PlaceHolder 3"/>
          <p:cNvSpPr>
            <a:spLocks noGrp="1"/>
          </p:cNvSpPr>
          <p:nvPr>
            <p:ph type="dt" idx="9"/>
          </p:nvPr>
        </p:nvSpPr>
        <p:spPr>
          <a:xfrm>
            <a:off x="837720" y="6356520"/>
            <a:ext cx="2741040" cy="362880"/>
          </a:xfrm>
          <a:prstGeom prst="rect">
            <a:avLst/>
          </a:prstGeom>
          <a:noFill/>
          <a:ln w="0">
            <a:noFill/>
          </a:ln>
        </p:spPr>
        <p:txBody>
          <a:bodyPr lIns="91440" rIns="91440" tIns="45720" bIns="45720" anchor="ctr">
            <a:noAutofit/>
          </a:bodyPr>
          <a:lstStyle>
            <a:lvl1pPr indent="0">
              <a:buNone/>
              <a:defRPr b="0" lang="es-MX" sz="1400" strike="noStrike" u="none">
                <a:solidFill>
                  <a:srgbClr val="000000"/>
                </a:solidFill>
                <a:uFillTx/>
                <a:latin typeface="Times New Roman"/>
              </a:defRPr>
            </a:lvl1pPr>
          </a:lstStyle>
          <a:p>
            <a:pPr indent="0">
              <a:buNone/>
            </a:pPr>
            <a:r>
              <a:rPr b="0" lang="es-MX" sz="1400" strike="noStrike" u="none">
                <a:solidFill>
                  <a:srgbClr val="000000"/>
                </a:solidFill>
                <a:uFillTx/>
                <a:latin typeface="Times New Roman"/>
              </a:rPr>
              <a:t> </a:t>
            </a:r>
            <a:endParaRPr b="0" lang="es-MX"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37720" y="365040"/>
            <a:ext cx="10513080" cy="1323360"/>
          </a:xfrm>
          <a:prstGeom prst="rect">
            <a:avLst/>
          </a:prstGeom>
          <a:noFill/>
          <a:ln w="0">
            <a:noFill/>
          </a:ln>
        </p:spPr>
        <p:txBody>
          <a:bodyPr lIns="0" rIns="0" tIns="0" bIns="0" anchor="ctr">
            <a:noAutofit/>
          </a:bodyPr>
          <a:p>
            <a:pPr indent="0">
              <a:buNone/>
            </a:pPr>
            <a:r>
              <a:rPr b="0" lang="es-MX" sz="1800" strike="noStrike" u="none">
                <a:solidFill>
                  <a:srgbClr val="000000"/>
                </a:solidFill>
                <a:uFillTx/>
                <a:latin typeface="Arial"/>
              </a:rPr>
              <a:t>Pulse para editar el formato del texto de título</a:t>
            </a:r>
            <a:endParaRPr b="0" lang="es-MX" sz="1800" strike="noStrike" u="none">
              <a:solidFill>
                <a:srgbClr val="000000"/>
              </a:solidFill>
              <a:uFillTx/>
              <a:latin typeface="Arial"/>
            </a:endParaRPr>
          </a:p>
        </p:txBody>
      </p:sp>
      <p:sp>
        <p:nvSpPr>
          <p:cNvPr id="14" name="PlaceHolder 2"/>
          <p:cNvSpPr>
            <a:spLocks noGrp="1"/>
          </p:cNvSpPr>
          <p:nvPr>
            <p:ph type="body"/>
          </p:nvPr>
        </p:nvSpPr>
        <p:spPr>
          <a:xfrm>
            <a:off x="837720" y="1825560"/>
            <a:ext cx="10513080" cy="4349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MX" sz="1800" strike="noStrike" u="none">
                <a:solidFill>
                  <a:srgbClr val="000000"/>
                </a:solidFill>
                <a:uFillTx/>
                <a:latin typeface="Arial"/>
              </a:rPr>
              <a:t>Pulse para editar el formato de texto del esquema</a:t>
            </a:r>
            <a:endParaRPr b="0" lang="es-MX"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s-MX" sz="1800" strike="noStrike" u="none">
                <a:solidFill>
                  <a:srgbClr val="000000"/>
                </a:solidFill>
                <a:uFillTx/>
                <a:latin typeface="Arial"/>
              </a:rPr>
              <a:t>Segundo nivel del esquema</a:t>
            </a:r>
            <a:endParaRPr b="0" lang="es-MX"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s-MX" sz="1800" strike="noStrike" u="none">
                <a:solidFill>
                  <a:srgbClr val="000000"/>
                </a:solidFill>
                <a:uFillTx/>
                <a:latin typeface="Arial"/>
              </a:rPr>
              <a:t>Tercer nivel del esquema</a:t>
            </a:r>
            <a:endParaRPr b="0" lang="es-MX"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s-MX" sz="1800" strike="noStrike" u="none">
                <a:solidFill>
                  <a:srgbClr val="000000"/>
                </a:solidFill>
                <a:uFillTx/>
                <a:latin typeface="Arial"/>
              </a:rPr>
              <a:t>Cuarto nivel del esquema</a:t>
            </a:r>
            <a:endParaRPr b="0" lang="es-MX"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s-MX" sz="1800" strike="noStrike" u="none">
                <a:solidFill>
                  <a:srgbClr val="000000"/>
                </a:solidFill>
                <a:uFillTx/>
                <a:latin typeface="Arial"/>
              </a:rPr>
              <a:t>Quinto nivel del esquema</a:t>
            </a:r>
            <a:endParaRPr b="0" lang="es-MX"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s-MX" sz="1800" strike="noStrike" u="none">
                <a:solidFill>
                  <a:srgbClr val="000000"/>
                </a:solidFill>
                <a:uFillTx/>
                <a:latin typeface="Arial"/>
              </a:rPr>
              <a:t>Sexto nivel del esquema</a:t>
            </a:r>
            <a:endParaRPr b="0" lang="es-MX"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s-MX" sz="1800" strike="noStrike" u="none">
                <a:solidFill>
                  <a:srgbClr val="000000"/>
                </a:solidFill>
                <a:uFillTx/>
                <a:latin typeface="Arial"/>
              </a:rPr>
              <a:t>Séptimo nivel del esquema</a:t>
            </a:r>
            <a:endParaRPr b="0" lang="es-MX" sz="1800" strike="noStrike" u="none">
              <a:solidFill>
                <a:srgbClr val="000000"/>
              </a:solidFill>
              <a:uFillTx/>
              <a:latin typeface="Arial"/>
            </a:endParaRPr>
          </a:p>
        </p:txBody>
      </p:sp>
      <p:sp>
        <p:nvSpPr>
          <p:cNvPr id="15" name="PlaceHolder 3"/>
          <p:cNvSpPr>
            <a:spLocks noGrp="1"/>
          </p:cNvSpPr>
          <p:nvPr>
            <p:ph type="ftr" idx="10"/>
          </p:nvPr>
        </p:nvSpPr>
        <p:spPr>
          <a:xfrm>
            <a:off x="403812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MX" sz="1400" strike="noStrike" u="none">
                <a:solidFill>
                  <a:srgbClr val="000000"/>
                </a:solidFill>
                <a:uFillTx/>
                <a:latin typeface="Times New Roman"/>
              </a:defRPr>
            </a:lvl1pPr>
          </a:lstStyle>
          <a:p>
            <a:pPr indent="0" algn="ctr">
              <a:lnSpc>
                <a:spcPct val="100000"/>
              </a:lnSpc>
              <a:buNone/>
              <a:tabLst>
                <a:tab algn="l" pos="0"/>
              </a:tabLst>
            </a:pPr>
            <a:r>
              <a:rPr b="0" lang="es-MX" sz="1400" strike="noStrike" u="none">
                <a:solidFill>
                  <a:srgbClr val="000000"/>
                </a:solidFill>
                <a:uFillTx/>
                <a:latin typeface="Times New Roman"/>
              </a:rPr>
              <a:t>&lt;pie de página&gt;</a:t>
            </a:r>
            <a:endParaRPr b="0" lang="es-MX" sz="1400" strike="noStrike" u="none">
              <a:solidFill>
                <a:srgbClr val="000000"/>
              </a:solidFill>
              <a:uFillTx/>
              <a:latin typeface="Times New Roman"/>
            </a:endParaRPr>
          </a:p>
        </p:txBody>
      </p:sp>
      <p:sp>
        <p:nvSpPr>
          <p:cNvPr id="16" name="PlaceHolder 4"/>
          <p:cNvSpPr>
            <a:spLocks noGrp="1"/>
          </p:cNvSpPr>
          <p:nvPr>
            <p:ph type="sldNum" idx="11"/>
          </p:nvPr>
        </p:nvSpPr>
        <p:spPr>
          <a:xfrm>
            <a:off x="861012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MX" sz="1200" strike="noStrike" u="none">
                <a:solidFill>
                  <a:schemeClr val="dk1">
                    <a:tint val="82000"/>
                  </a:schemeClr>
                </a:solidFill>
                <a:uFillTx/>
                <a:latin typeface="Aptos"/>
              </a:defRPr>
            </a:lvl1pPr>
          </a:lstStyle>
          <a:p>
            <a:pPr indent="0" algn="r" defTabSz="914400">
              <a:lnSpc>
                <a:spcPct val="100000"/>
              </a:lnSpc>
              <a:buNone/>
              <a:tabLst>
                <a:tab algn="l" pos="0"/>
              </a:tabLst>
            </a:pPr>
            <a:fld id="{7D1F3B3D-3D28-4186-B95D-79F96E059788}" type="slidenum">
              <a:rPr b="0" lang="es-MX" sz="1200" strike="noStrike" u="none">
                <a:solidFill>
                  <a:schemeClr val="dk1">
                    <a:tint val="82000"/>
                  </a:schemeClr>
                </a:solidFill>
                <a:uFillTx/>
                <a:latin typeface="Aptos"/>
              </a:rPr>
              <a:t>&lt;número&gt;</a:t>
            </a:fld>
            <a:endParaRPr b="0" lang="es-MX" sz="1200" strike="noStrike" u="none">
              <a:solidFill>
                <a:srgbClr val="000000"/>
              </a:solidFill>
              <a:uFillTx/>
              <a:latin typeface="Times New Roman"/>
            </a:endParaRPr>
          </a:p>
        </p:txBody>
      </p:sp>
      <p:sp>
        <p:nvSpPr>
          <p:cNvPr id="17" name="PlaceHolder 5"/>
          <p:cNvSpPr>
            <a:spLocks noGrp="1"/>
          </p:cNvSpPr>
          <p:nvPr>
            <p:ph type="dt" idx="12"/>
          </p:nvPr>
        </p:nvSpPr>
        <p:spPr>
          <a:xfrm>
            <a:off x="837720" y="6356520"/>
            <a:ext cx="2741040" cy="362880"/>
          </a:xfrm>
          <a:prstGeom prst="rect">
            <a:avLst/>
          </a:prstGeom>
          <a:noFill/>
          <a:ln w="0">
            <a:noFill/>
          </a:ln>
        </p:spPr>
        <p:txBody>
          <a:bodyPr lIns="91440" rIns="91440" tIns="45720" bIns="45720" anchor="ctr">
            <a:noAutofit/>
          </a:bodyPr>
          <a:lstStyle>
            <a:lvl1pPr indent="0">
              <a:buNone/>
              <a:defRPr b="0" lang="es-MX" sz="1400" strike="noStrike" u="none">
                <a:solidFill>
                  <a:srgbClr val="000000"/>
                </a:solidFill>
                <a:uFillTx/>
                <a:latin typeface="Times New Roman"/>
              </a:defRPr>
            </a:lvl1pPr>
          </a:lstStyle>
          <a:p>
            <a:pPr indent="0">
              <a:buNone/>
            </a:pPr>
            <a:r>
              <a:rPr b="0" lang="es-MX" sz="1400" strike="noStrike" u="none">
                <a:solidFill>
                  <a:srgbClr val="000000"/>
                </a:solidFill>
                <a:uFillTx/>
                <a:latin typeface="Times New Roman"/>
              </a:rPr>
              <a:t>&lt;fecha/hora&gt;</a:t>
            </a:r>
            <a:endParaRPr b="0" lang="es-MX"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 name="PlaceHolder 1"/>
          <p:cNvSpPr>
            <a:spLocks noGrp="1"/>
          </p:cNvSpPr>
          <p:nvPr>
            <p:ph type="ftr" idx="13"/>
          </p:nvPr>
        </p:nvSpPr>
        <p:spPr>
          <a:xfrm>
            <a:off x="403812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MX" sz="1400" strike="noStrike" u="none">
                <a:solidFill>
                  <a:srgbClr val="000000"/>
                </a:solidFill>
                <a:uFillTx/>
                <a:latin typeface="Times New Roman"/>
              </a:defRPr>
            </a:lvl1pPr>
          </a:lstStyle>
          <a:p>
            <a:pPr indent="0" algn="ctr">
              <a:lnSpc>
                <a:spcPct val="100000"/>
              </a:lnSpc>
              <a:buNone/>
              <a:tabLst>
                <a:tab algn="l" pos="0"/>
              </a:tabLst>
            </a:pPr>
            <a:r>
              <a:rPr b="0" lang="es-MX" sz="1400" strike="noStrike" u="none">
                <a:solidFill>
                  <a:srgbClr val="000000"/>
                </a:solidFill>
                <a:uFillTx/>
                <a:latin typeface="Times New Roman"/>
              </a:rPr>
              <a:t> </a:t>
            </a:r>
            <a:endParaRPr b="0" lang="es-MX" sz="1400" strike="noStrike" u="none">
              <a:solidFill>
                <a:srgbClr val="000000"/>
              </a:solidFill>
              <a:uFillTx/>
              <a:latin typeface="Times New Roman"/>
            </a:endParaRPr>
          </a:p>
        </p:txBody>
      </p:sp>
      <p:sp>
        <p:nvSpPr>
          <p:cNvPr id="29" name="PlaceHolder 2"/>
          <p:cNvSpPr>
            <a:spLocks noGrp="1"/>
          </p:cNvSpPr>
          <p:nvPr>
            <p:ph type="sldNum" idx="14"/>
          </p:nvPr>
        </p:nvSpPr>
        <p:spPr>
          <a:xfrm>
            <a:off x="861012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MX" sz="1200" strike="noStrike" u="none">
                <a:solidFill>
                  <a:schemeClr val="dk1">
                    <a:tint val="82000"/>
                  </a:schemeClr>
                </a:solidFill>
                <a:uFillTx/>
                <a:latin typeface="Aptos"/>
              </a:defRPr>
            </a:lvl1pPr>
          </a:lstStyle>
          <a:p>
            <a:pPr indent="0" algn="r" defTabSz="914400">
              <a:lnSpc>
                <a:spcPct val="100000"/>
              </a:lnSpc>
              <a:buNone/>
              <a:tabLst>
                <a:tab algn="l" pos="0"/>
              </a:tabLst>
            </a:pPr>
            <a:fld id="{150DF4AB-2EAD-4B44-B116-C140F793EA13}" type="slidenum">
              <a:rPr b="0" lang="es-MX" sz="1200" strike="noStrike" u="none">
                <a:solidFill>
                  <a:schemeClr val="dk1">
                    <a:tint val="82000"/>
                  </a:schemeClr>
                </a:solidFill>
                <a:uFillTx/>
                <a:latin typeface="Aptos"/>
              </a:rPr>
              <a:t>1</a:t>
            </a:fld>
            <a:endParaRPr b="0" lang="es-MX" sz="1200" strike="noStrike" u="none">
              <a:solidFill>
                <a:srgbClr val="000000"/>
              </a:solidFill>
              <a:uFillTx/>
              <a:latin typeface="Times New Roman"/>
            </a:endParaRPr>
          </a:p>
        </p:txBody>
      </p:sp>
      <p:sp>
        <p:nvSpPr>
          <p:cNvPr id="30" name="PlaceHolder 3"/>
          <p:cNvSpPr>
            <a:spLocks noGrp="1"/>
          </p:cNvSpPr>
          <p:nvPr>
            <p:ph type="dt" idx="15"/>
          </p:nvPr>
        </p:nvSpPr>
        <p:spPr>
          <a:xfrm>
            <a:off x="837720" y="6356520"/>
            <a:ext cx="2741040" cy="362880"/>
          </a:xfrm>
          <a:prstGeom prst="rect">
            <a:avLst/>
          </a:prstGeom>
          <a:noFill/>
          <a:ln w="0">
            <a:noFill/>
          </a:ln>
        </p:spPr>
        <p:txBody>
          <a:bodyPr lIns="91440" rIns="91440" tIns="45720" bIns="45720" anchor="ctr">
            <a:noAutofit/>
          </a:bodyPr>
          <a:lstStyle>
            <a:lvl1pPr indent="0">
              <a:buNone/>
              <a:defRPr b="0" lang="es-MX" sz="1400" strike="noStrike" u="none">
                <a:solidFill>
                  <a:srgbClr val="000000"/>
                </a:solidFill>
                <a:uFillTx/>
                <a:latin typeface="Times New Roman"/>
              </a:defRPr>
            </a:lvl1pPr>
          </a:lstStyle>
          <a:p>
            <a:pPr indent="0">
              <a:buNone/>
            </a:pPr>
            <a:r>
              <a:rPr b="0" lang="es-MX" sz="1400" strike="noStrike" u="none">
                <a:solidFill>
                  <a:srgbClr val="000000"/>
                </a:solidFill>
                <a:uFillTx/>
                <a:latin typeface="Times New Roman"/>
              </a:rPr>
              <a:t> </a:t>
            </a:r>
            <a:endParaRPr b="0" lang="es-MX"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4"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837720" y="365040"/>
            <a:ext cx="10513080" cy="1323360"/>
          </a:xfrm>
          <a:prstGeom prst="rect">
            <a:avLst/>
          </a:prstGeom>
          <a:noFill/>
          <a:ln w="0">
            <a:noFill/>
          </a:ln>
        </p:spPr>
        <p:txBody>
          <a:bodyPr lIns="0" rIns="0" tIns="0" bIns="0" anchor="ctr">
            <a:noAutofit/>
          </a:bodyPr>
          <a:p>
            <a:pPr indent="0">
              <a:buNone/>
            </a:pPr>
            <a:r>
              <a:rPr b="0" lang="es-MX" sz="1800" strike="noStrike" u="none">
                <a:solidFill>
                  <a:srgbClr val="000000"/>
                </a:solidFill>
                <a:uFillTx/>
                <a:latin typeface="Arial"/>
              </a:rPr>
              <a:t>Pulse para editar el formato del texto de título</a:t>
            </a:r>
            <a:endParaRPr b="0" lang="es-MX" sz="1800" strike="noStrike" u="none">
              <a:solidFill>
                <a:srgbClr val="000000"/>
              </a:solidFill>
              <a:uFillTx/>
              <a:latin typeface="Arial"/>
            </a:endParaRPr>
          </a:p>
        </p:txBody>
      </p:sp>
      <p:sp>
        <p:nvSpPr>
          <p:cNvPr id="32" name="PlaceHolder 2"/>
          <p:cNvSpPr>
            <a:spLocks noGrp="1"/>
          </p:cNvSpPr>
          <p:nvPr>
            <p:ph type="body"/>
          </p:nvPr>
        </p:nvSpPr>
        <p:spPr>
          <a:xfrm>
            <a:off x="837720" y="1825560"/>
            <a:ext cx="5130000" cy="4349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MX" sz="1800" strike="noStrike" u="none">
                <a:solidFill>
                  <a:srgbClr val="000000"/>
                </a:solidFill>
                <a:uFillTx/>
                <a:latin typeface="Arial"/>
              </a:rPr>
              <a:t>Pulse para editar el formato de texto del esquema</a:t>
            </a:r>
            <a:endParaRPr b="0" lang="es-MX"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s-MX" sz="1800" strike="noStrike" u="none">
                <a:solidFill>
                  <a:srgbClr val="000000"/>
                </a:solidFill>
                <a:uFillTx/>
                <a:latin typeface="Arial"/>
              </a:rPr>
              <a:t>Segundo nivel del esquema</a:t>
            </a:r>
            <a:endParaRPr b="0" lang="es-MX"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s-MX" sz="1800" strike="noStrike" u="none">
                <a:solidFill>
                  <a:srgbClr val="000000"/>
                </a:solidFill>
                <a:uFillTx/>
                <a:latin typeface="Arial"/>
              </a:rPr>
              <a:t>Tercer nivel del esquema</a:t>
            </a:r>
            <a:endParaRPr b="0" lang="es-MX"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s-MX" sz="1800" strike="noStrike" u="none">
                <a:solidFill>
                  <a:srgbClr val="000000"/>
                </a:solidFill>
                <a:uFillTx/>
                <a:latin typeface="Arial"/>
              </a:rPr>
              <a:t>Cuarto nivel del esquema</a:t>
            </a:r>
            <a:endParaRPr b="0" lang="es-MX"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s-MX" sz="1800" strike="noStrike" u="none">
                <a:solidFill>
                  <a:srgbClr val="000000"/>
                </a:solidFill>
                <a:uFillTx/>
                <a:latin typeface="Arial"/>
              </a:rPr>
              <a:t>Quinto nivel del esquema</a:t>
            </a:r>
            <a:endParaRPr b="0" lang="es-MX"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s-MX" sz="1800" strike="noStrike" u="none">
                <a:solidFill>
                  <a:srgbClr val="000000"/>
                </a:solidFill>
                <a:uFillTx/>
                <a:latin typeface="Arial"/>
              </a:rPr>
              <a:t>Sexto nivel del esquema</a:t>
            </a:r>
            <a:endParaRPr b="0" lang="es-MX"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s-MX" sz="1800" strike="noStrike" u="none">
                <a:solidFill>
                  <a:srgbClr val="000000"/>
                </a:solidFill>
                <a:uFillTx/>
                <a:latin typeface="Arial"/>
              </a:rPr>
              <a:t>Séptimo nivel del esquema</a:t>
            </a:r>
            <a:endParaRPr b="0" lang="es-MX" sz="1800" strike="noStrike" u="none">
              <a:solidFill>
                <a:srgbClr val="000000"/>
              </a:solidFill>
              <a:uFillTx/>
              <a:latin typeface="Arial"/>
            </a:endParaRPr>
          </a:p>
        </p:txBody>
      </p:sp>
      <p:sp>
        <p:nvSpPr>
          <p:cNvPr id="33" name="PlaceHolder 3"/>
          <p:cNvSpPr>
            <a:spLocks noGrp="1"/>
          </p:cNvSpPr>
          <p:nvPr>
            <p:ph type="body"/>
          </p:nvPr>
        </p:nvSpPr>
        <p:spPr>
          <a:xfrm>
            <a:off x="6225120" y="1825560"/>
            <a:ext cx="5130000" cy="4349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MX" sz="1800" strike="noStrike" u="none">
                <a:solidFill>
                  <a:srgbClr val="000000"/>
                </a:solidFill>
                <a:uFillTx/>
                <a:latin typeface="Arial"/>
              </a:rPr>
              <a:t>Pulse para editar el formato de texto del esquema</a:t>
            </a:r>
            <a:endParaRPr b="0" lang="es-MX"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s-MX" sz="1800" strike="noStrike" u="none">
                <a:solidFill>
                  <a:srgbClr val="000000"/>
                </a:solidFill>
                <a:uFillTx/>
                <a:latin typeface="Arial"/>
              </a:rPr>
              <a:t>Segundo nivel del esquema</a:t>
            </a:r>
            <a:endParaRPr b="0" lang="es-MX"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s-MX" sz="1800" strike="noStrike" u="none">
                <a:solidFill>
                  <a:srgbClr val="000000"/>
                </a:solidFill>
                <a:uFillTx/>
                <a:latin typeface="Arial"/>
              </a:rPr>
              <a:t>Tercer nivel del esquema</a:t>
            </a:r>
            <a:endParaRPr b="0" lang="es-MX"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s-MX" sz="1800" strike="noStrike" u="none">
                <a:solidFill>
                  <a:srgbClr val="000000"/>
                </a:solidFill>
                <a:uFillTx/>
                <a:latin typeface="Arial"/>
              </a:rPr>
              <a:t>Cuarto nivel del esquema</a:t>
            </a:r>
            <a:endParaRPr b="0" lang="es-MX"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s-MX" sz="1800" strike="noStrike" u="none">
                <a:solidFill>
                  <a:srgbClr val="000000"/>
                </a:solidFill>
                <a:uFillTx/>
                <a:latin typeface="Arial"/>
              </a:rPr>
              <a:t>Quinto nivel del esquema</a:t>
            </a:r>
            <a:endParaRPr b="0" lang="es-MX"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s-MX" sz="1800" strike="noStrike" u="none">
                <a:solidFill>
                  <a:srgbClr val="000000"/>
                </a:solidFill>
                <a:uFillTx/>
                <a:latin typeface="Arial"/>
              </a:rPr>
              <a:t>Sexto nivel del esquema</a:t>
            </a:r>
            <a:endParaRPr b="0" lang="es-MX"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s-MX" sz="1800" strike="noStrike" u="none">
                <a:solidFill>
                  <a:srgbClr val="000000"/>
                </a:solidFill>
                <a:uFillTx/>
                <a:latin typeface="Arial"/>
              </a:rPr>
              <a:t>Séptimo nivel del esquema</a:t>
            </a:r>
            <a:endParaRPr b="0" lang="es-MX" sz="1800" strike="noStrike" u="none">
              <a:solidFill>
                <a:srgbClr val="000000"/>
              </a:solidFill>
              <a:uFillTx/>
              <a:latin typeface="Arial"/>
            </a:endParaRPr>
          </a:p>
        </p:txBody>
      </p:sp>
      <p:sp>
        <p:nvSpPr>
          <p:cNvPr id="34" name="PlaceHolder 4"/>
          <p:cNvSpPr>
            <a:spLocks noGrp="1"/>
          </p:cNvSpPr>
          <p:nvPr>
            <p:ph type="ftr" idx="16"/>
          </p:nvPr>
        </p:nvSpPr>
        <p:spPr>
          <a:xfrm>
            <a:off x="403812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MX" sz="1400" strike="noStrike" u="none">
                <a:solidFill>
                  <a:srgbClr val="000000"/>
                </a:solidFill>
                <a:uFillTx/>
                <a:latin typeface="Times New Roman"/>
              </a:defRPr>
            </a:lvl1pPr>
          </a:lstStyle>
          <a:p>
            <a:pPr indent="0" algn="ctr">
              <a:lnSpc>
                <a:spcPct val="100000"/>
              </a:lnSpc>
              <a:buNone/>
              <a:tabLst>
                <a:tab algn="l" pos="0"/>
              </a:tabLst>
            </a:pPr>
            <a:r>
              <a:rPr b="0" lang="es-MX" sz="1400" strike="noStrike" u="none">
                <a:solidFill>
                  <a:srgbClr val="000000"/>
                </a:solidFill>
                <a:uFillTx/>
                <a:latin typeface="Times New Roman"/>
              </a:rPr>
              <a:t>&lt;pie de página&gt;</a:t>
            </a:r>
            <a:endParaRPr b="0" lang="es-MX" sz="1400" strike="noStrike" u="none">
              <a:solidFill>
                <a:srgbClr val="000000"/>
              </a:solidFill>
              <a:uFillTx/>
              <a:latin typeface="Times New Roman"/>
            </a:endParaRPr>
          </a:p>
        </p:txBody>
      </p:sp>
      <p:sp>
        <p:nvSpPr>
          <p:cNvPr id="35" name="PlaceHolder 5"/>
          <p:cNvSpPr>
            <a:spLocks noGrp="1"/>
          </p:cNvSpPr>
          <p:nvPr>
            <p:ph type="sldNum" idx="17"/>
          </p:nvPr>
        </p:nvSpPr>
        <p:spPr>
          <a:xfrm>
            <a:off x="861012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MX" sz="1200" strike="noStrike" u="none">
                <a:solidFill>
                  <a:schemeClr val="dk1">
                    <a:tint val="82000"/>
                  </a:schemeClr>
                </a:solidFill>
                <a:uFillTx/>
                <a:latin typeface="Aptos"/>
              </a:defRPr>
            </a:lvl1pPr>
          </a:lstStyle>
          <a:p>
            <a:pPr indent="0" algn="r" defTabSz="914400">
              <a:lnSpc>
                <a:spcPct val="100000"/>
              </a:lnSpc>
              <a:buNone/>
              <a:tabLst>
                <a:tab algn="l" pos="0"/>
              </a:tabLst>
            </a:pPr>
            <a:fld id="{9BBCF207-B70A-4E24-BE30-46BC2261465F}" type="slidenum">
              <a:rPr b="0" lang="es-MX" sz="1200" strike="noStrike" u="none">
                <a:solidFill>
                  <a:schemeClr val="dk1">
                    <a:tint val="82000"/>
                  </a:schemeClr>
                </a:solidFill>
                <a:uFillTx/>
                <a:latin typeface="Aptos"/>
              </a:rPr>
              <a:t>&lt;número&gt;</a:t>
            </a:fld>
            <a:endParaRPr b="0" lang="es-MX" sz="1200" strike="noStrike" u="none">
              <a:solidFill>
                <a:srgbClr val="000000"/>
              </a:solidFill>
              <a:uFillTx/>
              <a:latin typeface="Times New Roman"/>
            </a:endParaRPr>
          </a:p>
        </p:txBody>
      </p:sp>
      <p:sp>
        <p:nvSpPr>
          <p:cNvPr id="36" name="PlaceHolder 6"/>
          <p:cNvSpPr>
            <a:spLocks noGrp="1"/>
          </p:cNvSpPr>
          <p:nvPr>
            <p:ph type="dt" idx="18"/>
          </p:nvPr>
        </p:nvSpPr>
        <p:spPr>
          <a:xfrm>
            <a:off x="837720" y="6356520"/>
            <a:ext cx="2741040" cy="362880"/>
          </a:xfrm>
          <a:prstGeom prst="rect">
            <a:avLst/>
          </a:prstGeom>
          <a:noFill/>
          <a:ln w="0">
            <a:noFill/>
          </a:ln>
        </p:spPr>
        <p:txBody>
          <a:bodyPr lIns="91440" rIns="91440" tIns="45720" bIns="45720" anchor="ctr">
            <a:noAutofit/>
          </a:bodyPr>
          <a:lstStyle>
            <a:lvl1pPr indent="0">
              <a:buNone/>
              <a:defRPr b="0" lang="es-MX" sz="1400" strike="noStrike" u="none">
                <a:solidFill>
                  <a:srgbClr val="000000"/>
                </a:solidFill>
                <a:uFillTx/>
                <a:latin typeface="Times New Roman"/>
              </a:defRPr>
            </a:lvl1pPr>
          </a:lstStyle>
          <a:p>
            <a:pPr indent="0">
              <a:buNone/>
            </a:pPr>
            <a:r>
              <a:rPr b="0" lang="es-MX" sz="1400" strike="noStrike" u="none">
                <a:solidFill>
                  <a:srgbClr val="000000"/>
                </a:solidFill>
                <a:uFillTx/>
                <a:latin typeface="Times New Roman"/>
              </a:rPr>
              <a:t>&lt;fecha/hora&gt;</a:t>
            </a:r>
            <a:endParaRPr b="0" lang="es-MX"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6"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ftr" idx="19"/>
          </p:nvPr>
        </p:nvSpPr>
        <p:spPr>
          <a:xfrm>
            <a:off x="403812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MX" sz="1400" strike="noStrike" u="none">
                <a:solidFill>
                  <a:srgbClr val="000000"/>
                </a:solidFill>
                <a:uFillTx/>
                <a:latin typeface="Times New Roman"/>
              </a:defRPr>
            </a:lvl1pPr>
          </a:lstStyle>
          <a:p>
            <a:pPr indent="0" algn="ctr">
              <a:lnSpc>
                <a:spcPct val="100000"/>
              </a:lnSpc>
              <a:buNone/>
              <a:tabLst>
                <a:tab algn="l" pos="0"/>
              </a:tabLst>
            </a:pPr>
            <a:r>
              <a:rPr b="0" lang="es-MX" sz="1400" strike="noStrike" u="none">
                <a:solidFill>
                  <a:srgbClr val="000000"/>
                </a:solidFill>
                <a:uFillTx/>
                <a:latin typeface="Times New Roman"/>
              </a:rPr>
              <a:t> </a:t>
            </a:r>
            <a:endParaRPr b="0" lang="es-MX" sz="1400" strike="noStrike" u="none">
              <a:solidFill>
                <a:srgbClr val="000000"/>
              </a:solidFill>
              <a:uFillTx/>
              <a:latin typeface="Times New Roman"/>
            </a:endParaRPr>
          </a:p>
        </p:txBody>
      </p:sp>
      <p:sp>
        <p:nvSpPr>
          <p:cNvPr id="41" name="PlaceHolder 2"/>
          <p:cNvSpPr>
            <a:spLocks noGrp="1"/>
          </p:cNvSpPr>
          <p:nvPr>
            <p:ph type="sldNum" idx="20"/>
          </p:nvPr>
        </p:nvSpPr>
        <p:spPr>
          <a:xfrm>
            <a:off x="861012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MX" sz="1200" strike="noStrike" u="none">
                <a:solidFill>
                  <a:schemeClr val="dk1">
                    <a:tint val="82000"/>
                  </a:schemeClr>
                </a:solidFill>
                <a:uFillTx/>
                <a:latin typeface="Aptos"/>
              </a:defRPr>
            </a:lvl1pPr>
          </a:lstStyle>
          <a:p>
            <a:pPr indent="0" algn="r" defTabSz="914400">
              <a:lnSpc>
                <a:spcPct val="100000"/>
              </a:lnSpc>
              <a:buNone/>
              <a:tabLst>
                <a:tab algn="l" pos="0"/>
              </a:tabLst>
            </a:pPr>
            <a:fld id="{A02FEB61-E3B2-492A-A025-EB935B54B0CD}" type="slidenum">
              <a:rPr b="0" lang="es-MX" sz="1200" strike="noStrike" u="none">
                <a:solidFill>
                  <a:schemeClr val="dk1">
                    <a:tint val="82000"/>
                  </a:schemeClr>
                </a:solidFill>
                <a:uFillTx/>
                <a:latin typeface="Aptos"/>
              </a:rPr>
              <a:t>1</a:t>
            </a:fld>
            <a:endParaRPr b="0" lang="es-MX" sz="1200" strike="noStrike" u="none">
              <a:solidFill>
                <a:srgbClr val="000000"/>
              </a:solidFill>
              <a:uFillTx/>
              <a:latin typeface="Times New Roman"/>
            </a:endParaRPr>
          </a:p>
        </p:txBody>
      </p:sp>
      <p:sp>
        <p:nvSpPr>
          <p:cNvPr id="42" name="PlaceHolder 3"/>
          <p:cNvSpPr>
            <a:spLocks noGrp="1"/>
          </p:cNvSpPr>
          <p:nvPr>
            <p:ph type="dt" idx="21"/>
          </p:nvPr>
        </p:nvSpPr>
        <p:spPr>
          <a:xfrm>
            <a:off x="837720" y="6356520"/>
            <a:ext cx="2741040" cy="362880"/>
          </a:xfrm>
          <a:prstGeom prst="rect">
            <a:avLst/>
          </a:prstGeom>
          <a:noFill/>
          <a:ln w="0">
            <a:noFill/>
          </a:ln>
        </p:spPr>
        <p:txBody>
          <a:bodyPr lIns="91440" rIns="91440" tIns="45720" bIns="45720" anchor="ctr">
            <a:noAutofit/>
          </a:bodyPr>
          <a:lstStyle>
            <a:lvl1pPr indent="0">
              <a:buNone/>
              <a:defRPr b="0" lang="es-MX" sz="1400" strike="noStrike" u="none">
                <a:solidFill>
                  <a:srgbClr val="000000"/>
                </a:solidFill>
                <a:uFillTx/>
                <a:latin typeface="Times New Roman"/>
              </a:defRPr>
            </a:lvl1pPr>
          </a:lstStyle>
          <a:p>
            <a:pPr indent="0">
              <a:buNone/>
            </a:pPr>
            <a:r>
              <a:rPr b="0" lang="es-MX" sz="1400" strike="noStrike" u="none">
                <a:solidFill>
                  <a:srgbClr val="000000"/>
                </a:solidFill>
                <a:uFillTx/>
                <a:latin typeface="Times New Roman"/>
              </a:rPr>
              <a:t> </a:t>
            </a:r>
            <a:endParaRPr b="0" lang="es-MX"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8"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837720" y="365040"/>
            <a:ext cx="10513080" cy="1323360"/>
          </a:xfrm>
          <a:prstGeom prst="rect">
            <a:avLst/>
          </a:prstGeom>
          <a:noFill/>
          <a:ln w="0">
            <a:noFill/>
          </a:ln>
        </p:spPr>
        <p:txBody>
          <a:bodyPr lIns="0" rIns="0" tIns="0" bIns="0" anchor="ctr">
            <a:noAutofit/>
          </a:bodyPr>
          <a:p>
            <a:pPr indent="0">
              <a:buNone/>
            </a:pPr>
            <a:r>
              <a:rPr b="0" lang="es-MX" sz="1800" strike="noStrike" u="none">
                <a:solidFill>
                  <a:srgbClr val="000000"/>
                </a:solidFill>
                <a:uFillTx/>
                <a:latin typeface="Arial"/>
              </a:rPr>
              <a:t>Pulse para editar el formato del texto de título</a:t>
            </a:r>
            <a:endParaRPr b="0" lang="es-MX" sz="1800" strike="noStrike" u="none">
              <a:solidFill>
                <a:srgbClr val="000000"/>
              </a:solidFill>
              <a:uFillTx/>
              <a:latin typeface="Arial"/>
            </a:endParaRPr>
          </a:p>
        </p:txBody>
      </p:sp>
      <p:sp>
        <p:nvSpPr>
          <p:cNvPr id="44" name="PlaceHolder 2"/>
          <p:cNvSpPr>
            <a:spLocks noGrp="1"/>
          </p:cNvSpPr>
          <p:nvPr>
            <p:ph type="ftr" idx="22"/>
          </p:nvPr>
        </p:nvSpPr>
        <p:spPr>
          <a:xfrm>
            <a:off x="403812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MX" sz="1400" strike="noStrike" u="none">
                <a:solidFill>
                  <a:srgbClr val="000000"/>
                </a:solidFill>
                <a:uFillTx/>
                <a:latin typeface="Times New Roman"/>
              </a:defRPr>
            </a:lvl1pPr>
          </a:lstStyle>
          <a:p>
            <a:pPr indent="0" algn="ctr">
              <a:lnSpc>
                <a:spcPct val="100000"/>
              </a:lnSpc>
              <a:buNone/>
              <a:tabLst>
                <a:tab algn="l" pos="0"/>
              </a:tabLst>
            </a:pPr>
            <a:r>
              <a:rPr b="0" lang="es-MX" sz="1400" strike="noStrike" u="none">
                <a:solidFill>
                  <a:srgbClr val="000000"/>
                </a:solidFill>
                <a:uFillTx/>
                <a:latin typeface="Times New Roman"/>
              </a:rPr>
              <a:t> </a:t>
            </a:r>
            <a:endParaRPr b="0" lang="es-MX" sz="1400" strike="noStrike" u="none">
              <a:solidFill>
                <a:srgbClr val="000000"/>
              </a:solidFill>
              <a:uFillTx/>
              <a:latin typeface="Times New Roman"/>
            </a:endParaRPr>
          </a:p>
        </p:txBody>
      </p:sp>
      <p:sp>
        <p:nvSpPr>
          <p:cNvPr id="45" name="PlaceHolder 3"/>
          <p:cNvSpPr>
            <a:spLocks noGrp="1"/>
          </p:cNvSpPr>
          <p:nvPr>
            <p:ph type="sldNum" idx="23"/>
          </p:nvPr>
        </p:nvSpPr>
        <p:spPr>
          <a:xfrm>
            <a:off x="861012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MX" sz="1200" strike="noStrike" u="none">
                <a:solidFill>
                  <a:schemeClr val="dk1">
                    <a:tint val="82000"/>
                  </a:schemeClr>
                </a:solidFill>
                <a:uFillTx/>
                <a:latin typeface="Aptos"/>
              </a:defRPr>
            </a:lvl1pPr>
          </a:lstStyle>
          <a:p>
            <a:pPr indent="0" algn="r" defTabSz="914400">
              <a:lnSpc>
                <a:spcPct val="100000"/>
              </a:lnSpc>
              <a:buNone/>
              <a:tabLst>
                <a:tab algn="l" pos="0"/>
              </a:tabLst>
            </a:pPr>
            <a:fld id="{D14357CF-ACBA-4F3F-B4B0-542E3FE53C0C}" type="slidenum">
              <a:rPr b="0" lang="es-MX" sz="1200" strike="noStrike" u="none">
                <a:solidFill>
                  <a:schemeClr val="dk1">
                    <a:tint val="82000"/>
                  </a:schemeClr>
                </a:solidFill>
                <a:uFillTx/>
                <a:latin typeface="Aptos"/>
              </a:rPr>
              <a:t>1</a:t>
            </a:fld>
            <a:endParaRPr b="0" lang="es-MX" sz="1200" strike="noStrike" u="none">
              <a:solidFill>
                <a:srgbClr val="000000"/>
              </a:solidFill>
              <a:uFillTx/>
              <a:latin typeface="Times New Roman"/>
            </a:endParaRPr>
          </a:p>
        </p:txBody>
      </p:sp>
      <p:sp>
        <p:nvSpPr>
          <p:cNvPr id="46" name="PlaceHolder 4"/>
          <p:cNvSpPr>
            <a:spLocks noGrp="1"/>
          </p:cNvSpPr>
          <p:nvPr>
            <p:ph type="dt" idx="24"/>
          </p:nvPr>
        </p:nvSpPr>
        <p:spPr>
          <a:xfrm>
            <a:off x="837720" y="6356520"/>
            <a:ext cx="2741040" cy="362880"/>
          </a:xfrm>
          <a:prstGeom prst="rect">
            <a:avLst/>
          </a:prstGeom>
          <a:noFill/>
          <a:ln w="0">
            <a:noFill/>
          </a:ln>
        </p:spPr>
        <p:txBody>
          <a:bodyPr lIns="91440" rIns="91440" tIns="45720" bIns="45720" anchor="ctr">
            <a:noAutofit/>
          </a:bodyPr>
          <a:lstStyle>
            <a:lvl1pPr indent="0">
              <a:buNone/>
              <a:defRPr b="0" lang="es-MX" sz="1400" strike="noStrike" u="none">
                <a:solidFill>
                  <a:srgbClr val="000000"/>
                </a:solidFill>
                <a:uFillTx/>
                <a:latin typeface="Times New Roman"/>
              </a:defRPr>
            </a:lvl1pPr>
          </a:lstStyle>
          <a:p>
            <a:pPr indent="0">
              <a:buNone/>
            </a:pPr>
            <a:r>
              <a:rPr b="0" lang="es-MX" sz="1400" strike="noStrike" u="none">
                <a:solidFill>
                  <a:srgbClr val="000000"/>
                </a:solidFill>
                <a:uFillTx/>
                <a:latin typeface="Times New Roman"/>
              </a:rPr>
              <a:t> </a:t>
            </a:r>
            <a:endParaRPr b="0" lang="es-MX"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0"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PlaceHolder 1"/>
          <p:cNvSpPr>
            <a:spLocks noGrp="1"/>
          </p:cNvSpPr>
          <p:nvPr>
            <p:ph type="ftr" idx="25"/>
          </p:nvPr>
        </p:nvSpPr>
        <p:spPr>
          <a:xfrm>
            <a:off x="403812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MX" sz="1400" strike="noStrike" u="none">
                <a:solidFill>
                  <a:srgbClr val="000000"/>
                </a:solidFill>
                <a:uFillTx/>
                <a:latin typeface="Times New Roman"/>
              </a:defRPr>
            </a:lvl1pPr>
          </a:lstStyle>
          <a:p>
            <a:pPr indent="0" algn="ctr">
              <a:lnSpc>
                <a:spcPct val="100000"/>
              </a:lnSpc>
              <a:buNone/>
              <a:tabLst>
                <a:tab algn="l" pos="0"/>
              </a:tabLst>
            </a:pPr>
            <a:r>
              <a:rPr b="0" lang="es-MX" sz="1400" strike="noStrike" u="none">
                <a:solidFill>
                  <a:srgbClr val="000000"/>
                </a:solidFill>
                <a:uFillTx/>
                <a:latin typeface="Times New Roman"/>
              </a:rPr>
              <a:t> </a:t>
            </a:r>
            <a:endParaRPr b="0" lang="es-MX" sz="1400" strike="noStrike" u="none">
              <a:solidFill>
                <a:srgbClr val="000000"/>
              </a:solidFill>
              <a:uFillTx/>
              <a:latin typeface="Times New Roman"/>
            </a:endParaRPr>
          </a:p>
        </p:txBody>
      </p:sp>
      <p:sp>
        <p:nvSpPr>
          <p:cNvPr id="49" name="PlaceHolder 2"/>
          <p:cNvSpPr>
            <a:spLocks noGrp="1"/>
          </p:cNvSpPr>
          <p:nvPr>
            <p:ph type="sldNum" idx="26"/>
          </p:nvPr>
        </p:nvSpPr>
        <p:spPr>
          <a:xfrm>
            <a:off x="861012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MX" sz="1200" strike="noStrike" u="none">
                <a:solidFill>
                  <a:schemeClr val="dk1">
                    <a:tint val="82000"/>
                  </a:schemeClr>
                </a:solidFill>
                <a:uFillTx/>
                <a:latin typeface="Aptos"/>
              </a:defRPr>
            </a:lvl1pPr>
          </a:lstStyle>
          <a:p>
            <a:pPr indent="0" algn="r" defTabSz="914400">
              <a:lnSpc>
                <a:spcPct val="100000"/>
              </a:lnSpc>
              <a:buNone/>
              <a:tabLst>
                <a:tab algn="l" pos="0"/>
              </a:tabLst>
            </a:pPr>
            <a:fld id="{07ED20C7-6D4C-47FC-8604-792E75F3C347}" type="slidenum">
              <a:rPr b="0" lang="es-MX" sz="1200" strike="noStrike" u="none">
                <a:solidFill>
                  <a:schemeClr val="dk1">
                    <a:tint val="82000"/>
                  </a:schemeClr>
                </a:solidFill>
                <a:uFillTx/>
                <a:latin typeface="Aptos"/>
              </a:rPr>
              <a:t>1</a:t>
            </a:fld>
            <a:endParaRPr b="0" lang="es-MX" sz="1200" strike="noStrike" u="none">
              <a:solidFill>
                <a:srgbClr val="000000"/>
              </a:solidFill>
              <a:uFillTx/>
              <a:latin typeface="Times New Roman"/>
            </a:endParaRPr>
          </a:p>
        </p:txBody>
      </p:sp>
      <p:sp>
        <p:nvSpPr>
          <p:cNvPr id="50" name="PlaceHolder 3"/>
          <p:cNvSpPr>
            <a:spLocks noGrp="1"/>
          </p:cNvSpPr>
          <p:nvPr>
            <p:ph type="dt" idx="27"/>
          </p:nvPr>
        </p:nvSpPr>
        <p:spPr>
          <a:xfrm>
            <a:off x="837720" y="6356520"/>
            <a:ext cx="2741040" cy="362880"/>
          </a:xfrm>
          <a:prstGeom prst="rect">
            <a:avLst/>
          </a:prstGeom>
          <a:noFill/>
          <a:ln w="0">
            <a:noFill/>
          </a:ln>
        </p:spPr>
        <p:txBody>
          <a:bodyPr lIns="91440" rIns="91440" tIns="45720" bIns="45720" anchor="ctr">
            <a:noAutofit/>
          </a:bodyPr>
          <a:lstStyle>
            <a:lvl1pPr indent="0">
              <a:buNone/>
              <a:defRPr b="0" lang="es-MX" sz="1400" strike="noStrike" u="none">
                <a:solidFill>
                  <a:srgbClr val="000000"/>
                </a:solidFill>
                <a:uFillTx/>
                <a:latin typeface="Times New Roman"/>
              </a:defRPr>
            </a:lvl1pPr>
          </a:lstStyle>
          <a:p>
            <a:pPr indent="0">
              <a:buNone/>
            </a:pPr>
            <a:r>
              <a:rPr b="0" lang="es-MX" sz="1400" strike="noStrike" u="none">
                <a:solidFill>
                  <a:srgbClr val="000000"/>
                </a:solidFill>
                <a:uFillTx/>
                <a:latin typeface="Times New Roman"/>
              </a:rPr>
              <a:t> </a:t>
            </a:r>
            <a:endParaRPr b="0" lang="es-MX"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2"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7.png"/><Relationship Id="rId3" Type="http://schemas.openxmlformats.org/officeDocument/2006/relationships/slideLayout" Target="../slideLayouts/slideLayout6.xml"/>
</Relationships>
</file>

<file path=ppt/slides/_rels/slide1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8.png"/><Relationship Id="rId3" Type="http://schemas.openxmlformats.org/officeDocument/2006/relationships/slideLayout" Target="../slideLayouts/slideLayout6.xml"/>
</Relationships>
</file>

<file path=ppt/slides/_rels/slide12.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6.xml"/>
</Relationships>
</file>

<file path=ppt/slides/_rels/slide1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9.png"/><Relationship Id="rId3" Type="http://schemas.openxmlformats.org/officeDocument/2006/relationships/slideLayout" Target="../slideLayouts/slideLayout6.xml"/>
</Relationships>
</file>

<file path=ppt/slides/_rels/slide1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6.xml"/>
</Relationships>
</file>

<file path=ppt/slides/_rels/slide1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6.xml"/>
</Relationships>
</file>

<file path=ppt/slides/_rels/slide1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12.png"/><Relationship Id="rId3" Type="http://schemas.openxmlformats.org/officeDocument/2006/relationships/slideLayout" Target="../slideLayouts/slideLayout6.xml"/>
</Relationships>
</file>

<file path=ppt/slides/_rels/slide17.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13.png"/><Relationship Id="rId3" Type="http://schemas.openxmlformats.org/officeDocument/2006/relationships/slideLayout" Target="../slideLayouts/slideLayout6.xml"/>
</Relationships>
</file>

<file path=ppt/slides/_rels/slide18.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14.png"/><Relationship Id="rId3" Type="http://schemas.openxmlformats.org/officeDocument/2006/relationships/slideLayout" Target="../slideLayouts/slideLayout6.xml"/>
</Relationships>
</file>

<file path=ppt/slides/_rels/slide19.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15.png"/><Relationship Id="rId3" Type="http://schemas.openxmlformats.org/officeDocument/2006/relationships/slideLayout" Target="../slideLayouts/slideLayout6.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6.xml"/>
</Relationships>
</file>

<file path=ppt/slides/_rels/slide20.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16.png"/><Relationship Id="rId3" Type="http://schemas.openxmlformats.org/officeDocument/2006/relationships/slideLayout" Target="../slideLayouts/slideLayout6.xml"/>
</Relationships>
</file>

<file path=ppt/slides/_rels/slide2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17.png"/><Relationship Id="rId3" Type="http://schemas.openxmlformats.org/officeDocument/2006/relationships/slideLayout" Target="../slideLayouts/slideLayout6.xml"/>
</Relationships>
</file>

<file path=ppt/slides/_rels/slide2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18.png"/><Relationship Id="rId3" Type="http://schemas.openxmlformats.org/officeDocument/2006/relationships/slideLayout" Target="../slideLayouts/slideLayout6.xml"/>
</Relationships>
</file>

<file path=ppt/slides/_rels/slide2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19.png"/><Relationship Id="rId3" Type="http://schemas.openxmlformats.org/officeDocument/2006/relationships/slideLayout" Target="../slideLayouts/slideLayout6.xml"/>
</Relationships>
</file>

<file path=ppt/slides/_rels/slide2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6.xml"/>
</Relationships>
</file>

<file path=ppt/slides/_rels/slide2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6.xml"/>
</Relationships>
</file>

<file path=ppt/slides/_rels/slide26.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20.png"/><Relationship Id="rId3" Type="http://schemas.openxmlformats.org/officeDocument/2006/relationships/slideLayout" Target="../slideLayouts/slideLayout6.xml"/>
</Relationships>
</file>

<file path=ppt/slides/_rels/slide27.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21.png"/><Relationship Id="rId3" Type="http://schemas.openxmlformats.org/officeDocument/2006/relationships/slideLayout" Target="../slideLayouts/slideLayout6.xml"/>
</Relationships>
</file>

<file path=ppt/slides/_rels/slide28.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22.png"/><Relationship Id="rId3" Type="http://schemas.openxmlformats.org/officeDocument/2006/relationships/slideLayout" Target="../slideLayouts/slideLayout6.xml"/>
</Relationships>
</file>

<file path=ppt/slides/_rels/slide29.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23.png"/><Relationship Id="rId3" Type="http://schemas.openxmlformats.org/officeDocument/2006/relationships/slideLayout" Target="../slideLayouts/slideLayout6.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6.xml"/>
</Relationships>
</file>

<file path=ppt/slides/_rels/slide30.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24.png"/><Relationship Id="rId3" Type="http://schemas.openxmlformats.org/officeDocument/2006/relationships/slideLayout" Target="../slideLayouts/slideLayout6.xml"/>
</Relationships>
</file>

<file path=ppt/slides/_rels/slide3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25.png"/><Relationship Id="rId3" Type="http://schemas.openxmlformats.org/officeDocument/2006/relationships/slideLayout" Target="../slideLayouts/slideLayout6.xml"/>
</Relationships>
</file>

<file path=ppt/slides/_rels/slide3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6.xml"/>
</Relationships>
</file>

<file path=ppt/slides/_rels/slide3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26.png"/><Relationship Id="rId3" Type="http://schemas.openxmlformats.org/officeDocument/2006/relationships/slideLayout" Target="../slideLayouts/slideLayout6.xml"/>
</Relationships>
</file>

<file path=ppt/slides/_rels/slide3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27.png"/><Relationship Id="rId3" Type="http://schemas.openxmlformats.org/officeDocument/2006/relationships/slideLayout" Target="../slideLayouts/slideLayout6.xml"/>
</Relationships>
</file>

<file path=ppt/slides/_rels/slide3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6.xml"/>
</Relationships>
</file>

<file path=ppt/slides/_rels/slide36.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image" Target="../media/image29.png"/><Relationship Id="rId3" Type="http://schemas.openxmlformats.org/officeDocument/2006/relationships/slideLayout" Target="../slideLayouts/slideLayout6.xml"/>
</Relationships>
</file>

<file path=ppt/slides/_rels/slide37.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slideLayout" Target="../slideLayouts/slideLayout6.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6.xml"/>
</Relationships>
</file>

<file path=ppt/slides/_rels/slide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6.xml"/>
</Relationships>
</file>

<file path=ppt/slides/_rels/slide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6.xml"/>
</Relationships>
</file>

<file path=ppt/slides/_rels/slide7.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png"/><Relationship Id="rId3" Type="http://schemas.openxmlformats.org/officeDocument/2006/relationships/slideLayout" Target="../slideLayouts/slideLayout6.xml"/>
</Relationships>
</file>

<file path=ppt/slides/_rels/slide8.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png"/><Relationship Id="rId3" Type="http://schemas.openxmlformats.org/officeDocument/2006/relationships/slideLayout" Target="../slideLayouts/slideLayout6.xml"/>
</Relationships>
</file>

<file path=ppt/slides/_rels/slide9.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6.png"/><Relationship Id="rId3" Type="http://schemas.openxmlformats.org/officeDocument/2006/relationships/slideLayout" Target="../slideLayouts/slideLayout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57" name="Título 1"/>
          <p:cNvSpPr/>
          <p:nvPr/>
        </p:nvSpPr>
        <p:spPr>
          <a:xfrm>
            <a:off x="363240" y="3600000"/>
            <a:ext cx="11462400" cy="1777320"/>
          </a:xfrm>
          <a:prstGeom prst="rect">
            <a:avLst/>
          </a:prstGeom>
          <a:noFill/>
          <a:ln w="0">
            <a:noFill/>
          </a:ln>
        </p:spPr>
        <p:style>
          <a:lnRef idx="0"/>
          <a:fillRef idx="0"/>
          <a:effectRef idx="0"/>
          <a:fontRef idx="minor"/>
        </p:style>
        <p:txBody>
          <a:bodyPr numCol="1" spcCol="0" lIns="90000" rIns="90000" tIns="45000" bIns="45000" anchor="t">
            <a:noAutofit/>
          </a:bodyPr>
          <a:p>
            <a:pPr algn="ctr">
              <a:lnSpc>
                <a:spcPct val="100000"/>
              </a:lnSpc>
            </a:pPr>
            <a:r>
              <a:rPr b="0" lang="es-MX" sz="3200" strike="noStrike" u="none">
                <a:solidFill>
                  <a:srgbClr val="245c4f"/>
                </a:solidFill>
                <a:uFillTx/>
                <a:latin typeface="Montserrat SemiBold"/>
              </a:rPr>
              <a:t>Modelo de aprendizaje automatico para estudiar el riesgo en créditos automotrices</a:t>
            </a:r>
            <a:endParaRPr b="0" lang="es-MX" sz="3200" strike="noStrike" u="none">
              <a:solidFill>
                <a:srgbClr val="000000"/>
              </a:solidFill>
              <a:uFillTx/>
              <a:latin typeface="Arial"/>
            </a:endParaRPr>
          </a:p>
        </p:txBody>
      </p:sp>
      <p:sp>
        <p:nvSpPr>
          <p:cNvPr id="58" name="Marcador de contenido 2"/>
          <p:cNvSpPr/>
          <p:nvPr/>
        </p:nvSpPr>
        <p:spPr>
          <a:xfrm>
            <a:off x="363240" y="5337000"/>
            <a:ext cx="11462400" cy="113616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90000"/>
              </a:lnSpc>
              <a:spcBef>
                <a:spcPts val="1001"/>
              </a:spcBef>
            </a:pPr>
            <a:endParaRPr b="0" lang="es-MX" sz="1800" strike="noStrike" u="none">
              <a:solidFill>
                <a:srgbClr val="000000"/>
              </a:solidFill>
              <a:uFillTx/>
              <a:latin typeface="Arial"/>
            </a:endParaRPr>
          </a:p>
        </p:txBody>
      </p:sp>
      <p:sp>
        <p:nvSpPr>
          <p:cNvPr id="59" name=""/>
          <p:cNvSpPr/>
          <p:nvPr/>
        </p:nvSpPr>
        <p:spPr>
          <a:xfrm>
            <a:off x="1440000" y="5266080"/>
            <a:ext cx="9538200" cy="8521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s-MX" sz="1700" strike="noStrike" u="none">
                <a:solidFill>
                  <a:srgbClr val="000000"/>
                </a:solidFill>
                <a:uFillTx/>
                <a:latin typeface="NimbusRomNo9L-Medi"/>
                <a:ea typeface="NimbusRomNo9L-Medi"/>
              </a:rPr>
              <a:t>Asesor Interno: </a:t>
            </a:r>
            <a:r>
              <a:rPr b="0" lang="es-MX" sz="1700" strike="noStrike" u="none">
                <a:solidFill>
                  <a:srgbClr val="000000"/>
                </a:solidFill>
                <a:uFillTx/>
                <a:latin typeface="Arial"/>
                <a:ea typeface="NimbusRomNo9L-Medi"/>
              </a:rPr>
              <a:t>Dra</a:t>
            </a:r>
            <a:r>
              <a:rPr b="0" lang="es-MX" sz="1700" strike="noStrike" u="none">
                <a:solidFill>
                  <a:srgbClr val="000000"/>
                </a:solidFill>
                <a:uFillTx/>
                <a:latin typeface="NimbusRomNo9L-Medi"/>
                <a:ea typeface="NimbusRomNo9L-Medi"/>
              </a:rPr>
              <a:t>. Maria Del Alba Pacheco Blas</a:t>
            </a:r>
            <a:endParaRPr b="0" lang="es-MX" sz="1700" strike="noStrike" u="none">
              <a:solidFill>
                <a:srgbClr val="000000"/>
              </a:solidFill>
              <a:uFillTx/>
              <a:latin typeface="Arial"/>
            </a:endParaRPr>
          </a:p>
          <a:p>
            <a:pPr algn="ctr">
              <a:lnSpc>
                <a:spcPct val="100000"/>
              </a:lnSpc>
            </a:pPr>
            <a:r>
              <a:rPr b="0" lang="es-MX" sz="1800" strike="noStrike" u="none">
                <a:solidFill>
                  <a:srgbClr val="000000"/>
                </a:solidFill>
                <a:uFillTx/>
                <a:latin typeface="Arial"/>
                <a:ea typeface="NimbusRomNo9L-Medi"/>
              </a:rPr>
              <a:t>                               </a:t>
            </a:r>
            <a:r>
              <a:rPr b="0" lang="es-MX" sz="1800" strike="noStrike" u="none">
                <a:solidFill>
                  <a:srgbClr val="000000"/>
                </a:solidFill>
                <a:uFillTx/>
                <a:latin typeface="Arial"/>
                <a:ea typeface="NimbusRomNo9L-Medi"/>
              </a:rPr>
              <a:t>Asesor Externo: Dra. María Victoria Chavez Hernández                                                                                                               </a:t>
            </a:r>
            <a:endParaRPr b="0" lang="es-MX" sz="1800" strike="noStrike" u="none">
              <a:solidFill>
                <a:srgbClr val="000000"/>
              </a:solidFill>
              <a:uFillTx/>
              <a:latin typeface="Arial"/>
            </a:endParaRPr>
          </a:p>
        </p:txBody>
      </p:sp>
      <p:sp>
        <p:nvSpPr>
          <p:cNvPr id="60" name=""/>
          <p:cNvSpPr/>
          <p:nvPr/>
        </p:nvSpPr>
        <p:spPr>
          <a:xfrm>
            <a:off x="1980000" y="4680000"/>
            <a:ext cx="8458200" cy="5731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s-MX" sz="1700" strike="noStrike" u="none">
                <a:solidFill>
                  <a:srgbClr val="000000"/>
                </a:solidFill>
                <a:uFillTx/>
                <a:latin typeface="Arial"/>
              </a:rPr>
              <a:t>Rolando Ortiz Herbas</a:t>
            </a:r>
            <a:endParaRPr b="0" lang="es-MX" sz="1700" strike="noStrike" u="none">
              <a:solidFill>
                <a:srgbClr val="000000"/>
              </a:solidFill>
              <a:uFillTx/>
              <a:latin typeface="Arial"/>
            </a:endParaRPr>
          </a:p>
          <a:p>
            <a:pPr algn="ctr">
              <a:lnSpc>
                <a:spcPct val="100000"/>
              </a:lnSpc>
            </a:pPr>
            <a:r>
              <a:rPr b="0" lang="es-MX" sz="1700" strike="noStrike" u="none">
                <a:solidFill>
                  <a:srgbClr val="000000"/>
                </a:solidFill>
                <a:uFillTx/>
                <a:latin typeface="Arial"/>
              </a:rPr>
              <a:t>Matricula: ES1821014044</a:t>
            </a:r>
            <a:endParaRPr b="0" lang="es-MX" sz="1700" strike="noStrike" u="none">
              <a:solidFill>
                <a:srgbClr val="000000"/>
              </a:solidFill>
              <a:uFillTx/>
              <a:latin typeface="Arial"/>
            </a:endParaRPr>
          </a:p>
        </p:txBody>
      </p:sp>
      <p:sp>
        <p:nvSpPr>
          <p:cNvPr id="61" name=""/>
          <p:cNvSpPr/>
          <p:nvPr/>
        </p:nvSpPr>
        <p:spPr>
          <a:xfrm>
            <a:off x="4680000" y="6128640"/>
            <a:ext cx="3088800" cy="34452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MX" sz="1800" strike="noStrike" u="none">
                <a:solidFill>
                  <a:srgbClr val="000000"/>
                </a:solidFill>
                <a:uFillTx/>
                <a:latin typeface="Arial"/>
              </a:rPr>
              <a:t>Licenciatura en Matemáticas</a:t>
            </a:r>
            <a:endParaRPr b="0" lang="es-MX"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2" name="PlaceHolder 1"/>
          <p:cNvSpPr>
            <a:spLocks noGrp="1"/>
          </p:cNvSpPr>
          <p:nvPr>
            <p:ph type="title"/>
          </p:nvPr>
        </p:nvSpPr>
        <p:spPr>
          <a:xfrm>
            <a:off x="590040" y="900000"/>
            <a:ext cx="10928160" cy="972360"/>
          </a:xfrm>
          <a:prstGeom prst="rect">
            <a:avLst/>
          </a:prstGeom>
          <a:noFill/>
          <a:ln w="0">
            <a:noFill/>
          </a:ln>
        </p:spPr>
        <p:txBody>
          <a:bodyPr lIns="91440" rIns="91440" tIns="45720" bIns="45720" anchor="ctr">
            <a:normAutofit/>
          </a:bodyPr>
          <a:p>
            <a:pPr indent="0">
              <a:lnSpc>
                <a:spcPct val="100000"/>
              </a:lnSpc>
              <a:buNone/>
              <a:tabLst>
                <a:tab algn="l" pos="0"/>
              </a:tabLst>
            </a:pPr>
            <a:r>
              <a:rPr b="0" lang="es-MX" sz="4400" strike="noStrike" u="none">
                <a:solidFill>
                  <a:schemeClr val="dk1"/>
                </a:solidFill>
                <a:uFillTx/>
                <a:latin typeface="Aptos Display"/>
                <a:ea typeface="F65"/>
              </a:rPr>
              <a:t>Clasificación</a:t>
            </a:r>
            <a:endParaRPr b="0" lang="es-MX" sz="4400" strike="noStrike" u="none">
              <a:solidFill>
                <a:srgbClr val="000000"/>
              </a:solidFill>
              <a:uFillTx/>
              <a:latin typeface="Arial"/>
            </a:endParaRPr>
          </a:p>
        </p:txBody>
      </p:sp>
      <p:sp>
        <p:nvSpPr>
          <p:cNvPr id="93" name="PlaceHolder 2"/>
          <p:cNvSpPr>
            <a:spLocks noGrp="1"/>
          </p:cNvSpPr>
          <p:nvPr>
            <p:ph/>
          </p:nvPr>
        </p:nvSpPr>
        <p:spPr>
          <a:xfrm>
            <a:off x="360000" y="1800000"/>
            <a:ext cx="11518200" cy="2338200"/>
          </a:xfrm>
          <a:prstGeom prst="rect">
            <a:avLst/>
          </a:prstGeom>
          <a:noFill/>
          <a:ln w="0">
            <a:noFill/>
          </a:ln>
        </p:spPr>
        <p:txBody>
          <a:bodyPr lIns="91440" rIns="91440" tIns="45720" bIns="45720" anchor="t">
            <a:noAutofit/>
          </a:bodyPr>
          <a:p>
            <a:pPr indent="0">
              <a:lnSpc>
                <a:spcPct val="90000"/>
              </a:lnSpc>
              <a:spcBef>
                <a:spcPts val="1417"/>
              </a:spcBef>
              <a:buNone/>
              <a:tabLst>
                <a:tab algn="l" pos="0"/>
              </a:tabLst>
            </a:pPr>
            <a:r>
              <a:rPr b="0" lang="es-MX" sz="2000" strike="noStrike" u="none">
                <a:solidFill>
                  <a:schemeClr val="dk1"/>
                </a:solidFill>
                <a:uFillTx/>
                <a:latin typeface="Arial"/>
              </a:rPr>
              <a:t>La clasificación es un </a:t>
            </a:r>
            <a:r>
              <a:rPr b="1" lang="es-MX" sz="2000" strike="noStrike" u="none">
                <a:solidFill>
                  <a:schemeClr val="dk1"/>
                </a:solidFill>
                <a:uFillTx/>
                <a:latin typeface="Arial"/>
              </a:rPr>
              <a:t>modelo supervisado</a:t>
            </a:r>
            <a:r>
              <a:rPr b="0" lang="es-MX" sz="2000" strike="noStrike" u="none">
                <a:solidFill>
                  <a:schemeClr val="dk1"/>
                </a:solidFill>
                <a:uFillTx/>
                <a:latin typeface="Arial"/>
              </a:rPr>
              <a:t> en la cual el objetivo es predecir una etiqueta o clase para una entrada dada. En otras palabras, el modelo debe asignar </a:t>
            </a:r>
            <a:r>
              <a:rPr b="0" lang="es-MX" sz="2000" strike="noStrike" u="none">
                <a:solidFill>
                  <a:schemeClr val="dk1"/>
                </a:solidFill>
                <a:uFillTx/>
                <a:latin typeface="Arial"/>
                <a:ea typeface="F38"/>
              </a:rPr>
              <a:t>una etiqueta categórica a las instancias basándose en características o atributos de los datos.</a:t>
            </a:r>
            <a:endParaRPr b="0" lang="es-MX" sz="2000" strike="noStrike" u="none">
              <a:solidFill>
                <a:srgbClr val="000000"/>
              </a:solidFill>
              <a:uFillTx/>
              <a:latin typeface="Arial"/>
            </a:endParaRPr>
          </a:p>
          <a:p>
            <a:pPr indent="0">
              <a:lnSpc>
                <a:spcPct val="90000"/>
              </a:lnSpc>
              <a:spcBef>
                <a:spcPts val="1417"/>
              </a:spcBef>
              <a:buNone/>
              <a:tabLst>
                <a:tab algn="l" pos="0"/>
              </a:tabLst>
            </a:pPr>
            <a:r>
              <a:rPr b="0" lang="es-MX" sz="2000" strike="noStrike" u="none">
                <a:solidFill>
                  <a:schemeClr val="dk1"/>
                </a:solidFill>
                <a:uFillTx/>
                <a:latin typeface="Arial"/>
                <a:ea typeface="F38"/>
              </a:rPr>
              <a:t>El modelo examina las características o atributos de los datos de entrada y crea una función o regla que relaciona esas características con la etiqueta de salida deseada.</a:t>
            </a:r>
            <a:endParaRPr b="0" lang="es-MX" sz="2000" strike="noStrike" u="none">
              <a:solidFill>
                <a:srgbClr val="000000"/>
              </a:solidFill>
              <a:uFillTx/>
              <a:latin typeface="Arial"/>
            </a:endParaRPr>
          </a:p>
          <a:p>
            <a:pPr indent="0">
              <a:lnSpc>
                <a:spcPct val="90000"/>
              </a:lnSpc>
              <a:spcBef>
                <a:spcPts val="1417"/>
              </a:spcBef>
              <a:buNone/>
              <a:tabLst>
                <a:tab algn="l" pos="0"/>
              </a:tabLst>
            </a:pPr>
            <a:r>
              <a:rPr b="0" lang="es-MX" sz="2000" strike="noStrike" u="none">
                <a:solidFill>
                  <a:schemeClr val="dk1"/>
                </a:solidFill>
                <a:uFillTx/>
                <a:latin typeface="Arial"/>
                <a:ea typeface="F38"/>
              </a:rPr>
              <a:t>El objetivo  es que el modelo pueda generalizar esta relación aprendida para hacer predicciones precisas sobre nuevos datos no etiquetados.</a:t>
            </a:r>
            <a:endParaRPr b="0" lang="es-MX" sz="2000" strike="noStrike" u="none">
              <a:solidFill>
                <a:srgbClr val="000000"/>
              </a:solidFill>
              <a:uFillTx/>
              <a:latin typeface="Arial"/>
            </a:endParaRPr>
          </a:p>
        </p:txBody>
      </p:sp>
      <p:sp>
        <p:nvSpPr>
          <p:cNvPr id="94" name="Título 9"/>
          <p:cNvSpPr/>
          <p:nvPr/>
        </p:nvSpPr>
        <p:spPr>
          <a:xfrm>
            <a:off x="3800520" y="86760"/>
            <a:ext cx="7808040" cy="4651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90000"/>
              </a:lnSpc>
            </a:pPr>
            <a:r>
              <a:rPr b="0" lang="es-MX" sz="1600" strike="noStrike" u="none">
                <a:solidFill>
                  <a:srgbClr val="245c4f"/>
                </a:solidFill>
                <a:uFillTx/>
                <a:latin typeface="Montserrat Medium"/>
              </a:rPr>
              <a:t>[Proyecto Terminal II UNADM]</a:t>
            </a:r>
            <a:endParaRPr b="0" lang="es-MX" sz="1600" strike="noStrike" u="none">
              <a:solidFill>
                <a:srgbClr val="000000"/>
              </a:solidFill>
              <a:uFillTx/>
              <a:latin typeface="Arial"/>
            </a:endParaRPr>
          </a:p>
        </p:txBody>
      </p:sp>
      <p:pic>
        <p:nvPicPr>
          <p:cNvPr id="95" name="" descr=""/>
          <p:cNvPicPr/>
          <p:nvPr/>
        </p:nvPicPr>
        <p:blipFill>
          <a:blip r:embed="rId2"/>
          <a:stretch/>
        </p:blipFill>
        <p:spPr>
          <a:xfrm>
            <a:off x="360000" y="4140000"/>
            <a:ext cx="11518200" cy="25182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6" name="PlaceHolder 1"/>
          <p:cNvSpPr>
            <a:spLocks noGrp="1"/>
          </p:cNvSpPr>
          <p:nvPr>
            <p:ph type="title"/>
          </p:nvPr>
        </p:nvSpPr>
        <p:spPr>
          <a:xfrm>
            <a:off x="590040" y="900000"/>
            <a:ext cx="10928160" cy="972360"/>
          </a:xfrm>
          <a:prstGeom prst="rect">
            <a:avLst/>
          </a:prstGeom>
          <a:noFill/>
          <a:ln w="0">
            <a:noFill/>
          </a:ln>
        </p:spPr>
        <p:txBody>
          <a:bodyPr lIns="91440" rIns="91440" tIns="45720" bIns="45720" anchor="ctr">
            <a:normAutofit/>
          </a:bodyPr>
          <a:p>
            <a:pPr indent="0">
              <a:lnSpc>
                <a:spcPct val="100000"/>
              </a:lnSpc>
              <a:buNone/>
              <a:tabLst>
                <a:tab algn="l" pos="0"/>
              </a:tabLst>
            </a:pPr>
            <a:r>
              <a:rPr b="0" lang="es-MX" sz="3600" strike="noStrike" u="none">
                <a:solidFill>
                  <a:schemeClr val="dk1"/>
                </a:solidFill>
                <a:uFillTx/>
                <a:latin typeface="Arial"/>
                <a:ea typeface="F65"/>
              </a:rPr>
              <a:t>Agrupamiento o Clustering</a:t>
            </a:r>
            <a:endParaRPr b="0" lang="es-MX" sz="3600" strike="noStrike" u="none">
              <a:solidFill>
                <a:srgbClr val="000000"/>
              </a:solidFill>
              <a:uFillTx/>
              <a:latin typeface="Arial"/>
            </a:endParaRPr>
          </a:p>
        </p:txBody>
      </p:sp>
      <p:sp>
        <p:nvSpPr>
          <p:cNvPr id="97" name="PlaceHolder 2"/>
          <p:cNvSpPr>
            <a:spLocks noGrp="1"/>
          </p:cNvSpPr>
          <p:nvPr>
            <p:ph/>
          </p:nvPr>
        </p:nvSpPr>
        <p:spPr>
          <a:xfrm>
            <a:off x="360000" y="1800000"/>
            <a:ext cx="11518200" cy="898200"/>
          </a:xfrm>
          <a:prstGeom prst="rect">
            <a:avLst/>
          </a:prstGeom>
          <a:noFill/>
          <a:ln w="0">
            <a:noFill/>
          </a:ln>
        </p:spPr>
        <p:txBody>
          <a:bodyPr lIns="91440" rIns="91440" tIns="45720" bIns="45720" anchor="t">
            <a:noAutofit/>
          </a:bodyPr>
          <a:p>
            <a:pPr indent="0">
              <a:lnSpc>
                <a:spcPct val="90000"/>
              </a:lnSpc>
              <a:spcBef>
                <a:spcPts val="1417"/>
              </a:spcBef>
              <a:buNone/>
              <a:tabLst>
                <a:tab algn="l" pos="0"/>
              </a:tabLst>
            </a:pPr>
            <a:r>
              <a:rPr b="0" lang="es-MX" sz="2000" strike="noStrike" u="none">
                <a:solidFill>
                  <a:schemeClr val="dk1"/>
                </a:solidFill>
                <a:uFillTx/>
                <a:latin typeface="Arial"/>
                <a:ea typeface="F38"/>
              </a:rPr>
              <a:t>El clustering o agrupamiento es un modelo </a:t>
            </a:r>
            <a:r>
              <a:rPr b="1" lang="es-MX" sz="2000" strike="noStrike" u="none">
                <a:solidFill>
                  <a:schemeClr val="dk1"/>
                </a:solidFill>
                <a:uFillTx/>
                <a:latin typeface="Arial"/>
                <a:ea typeface="F38"/>
              </a:rPr>
              <a:t>no supervisado</a:t>
            </a:r>
            <a:r>
              <a:rPr b="0" lang="es-MX" sz="2000" strike="noStrike" u="none">
                <a:solidFill>
                  <a:schemeClr val="dk1"/>
                </a:solidFill>
                <a:uFillTx/>
                <a:latin typeface="Arial"/>
                <a:ea typeface="F38"/>
              </a:rPr>
              <a:t> donde el objetivo es agrupar un conjunto de objetos en grupos, de manera que los objetos en el mismo grupo (o cluster) sean más similares entre sí que con los de otros grupos.</a:t>
            </a:r>
            <a:endParaRPr b="0" lang="es-MX" sz="2000" strike="noStrike" u="none">
              <a:solidFill>
                <a:srgbClr val="000000"/>
              </a:solidFill>
              <a:uFillTx/>
              <a:latin typeface="Arial"/>
            </a:endParaRPr>
          </a:p>
        </p:txBody>
      </p:sp>
      <p:sp>
        <p:nvSpPr>
          <p:cNvPr id="98" name="Título 15"/>
          <p:cNvSpPr/>
          <p:nvPr/>
        </p:nvSpPr>
        <p:spPr>
          <a:xfrm>
            <a:off x="3800520" y="86760"/>
            <a:ext cx="7808040" cy="4651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90000"/>
              </a:lnSpc>
            </a:pPr>
            <a:r>
              <a:rPr b="0" lang="es-MX" sz="1600" strike="noStrike" u="none">
                <a:solidFill>
                  <a:srgbClr val="245c4f"/>
                </a:solidFill>
                <a:uFillTx/>
                <a:latin typeface="Montserrat Medium"/>
              </a:rPr>
              <a:t>[Proyecto Terminal II UNADM]</a:t>
            </a:r>
            <a:endParaRPr b="0" lang="es-MX" sz="1600" strike="noStrike" u="none">
              <a:solidFill>
                <a:srgbClr val="000000"/>
              </a:solidFill>
              <a:uFillTx/>
              <a:latin typeface="Arial"/>
            </a:endParaRPr>
          </a:p>
        </p:txBody>
      </p:sp>
      <p:pic>
        <p:nvPicPr>
          <p:cNvPr id="99" name="" descr=""/>
          <p:cNvPicPr/>
          <p:nvPr/>
        </p:nvPicPr>
        <p:blipFill>
          <a:blip r:embed="rId2"/>
          <a:stretch/>
        </p:blipFill>
        <p:spPr>
          <a:xfrm>
            <a:off x="720000" y="2880000"/>
            <a:ext cx="10798200" cy="34182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00" name="PlaceHolder 1"/>
          <p:cNvSpPr>
            <a:spLocks noGrp="1"/>
          </p:cNvSpPr>
          <p:nvPr>
            <p:ph type="title"/>
          </p:nvPr>
        </p:nvSpPr>
        <p:spPr>
          <a:xfrm>
            <a:off x="590040" y="900000"/>
            <a:ext cx="10928160" cy="972360"/>
          </a:xfrm>
          <a:prstGeom prst="rect">
            <a:avLst/>
          </a:prstGeom>
          <a:noFill/>
          <a:ln w="0">
            <a:noFill/>
          </a:ln>
        </p:spPr>
        <p:txBody>
          <a:bodyPr lIns="91440" rIns="91440" tIns="45720" bIns="45720" anchor="ctr">
            <a:normAutofit/>
          </a:bodyPr>
          <a:p>
            <a:pPr indent="0">
              <a:lnSpc>
                <a:spcPct val="100000"/>
              </a:lnSpc>
              <a:buNone/>
              <a:tabLst>
                <a:tab algn="l" pos="0"/>
              </a:tabLst>
            </a:pPr>
            <a:r>
              <a:rPr b="0" lang="es-MX" sz="3600" strike="noStrike" u="none">
                <a:solidFill>
                  <a:schemeClr val="dk1"/>
                </a:solidFill>
                <a:uFillTx/>
                <a:latin typeface="Arial"/>
                <a:ea typeface="F65"/>
              </a:rPr>
              <a:t>Regresión</a:t>
            </a:r>
            <a:endParaRPr b="0" lang="es-MX" sz="3600" strike="noStrike" u="none">
              <a:solidFill>
                <a:srgbClr val="000000"/>
              </a:solidFill>
              <a:uFillTx/>
              <a:latin typeface="Arial"/>
            </a:endParaRPr>
          </a:p>
        </p:txBody>
      </p:sp>
      <p:sp>
        <p:nvSpPr>
          <p:cNvPr id="101" name="PlaceHolder 2"/>
          <p:cNvSpPr>
            <a:spLocks noGrp="1"/>
          </p:cNvSpPr>
          <p:nvPr>
            <p:ph/>
          </p:nvPr>
        </p:nvSpPr>
        <p:spPr>
          <a:xfrm>
            <a:off x="360000" y="2700000"/>
            <a:ext cx="11518200" cy="1438200"/>
          </a:xfrm>
          <a:prstGeom prst="rect">
            <a:avLst/>
          </a:prstGeom>
          <a:noFill/>
          <a:ln w="0">
            <a:noFill/>
          </a:ln>
        </p:spPr>
        <p:txBody>
          <a:bodyPr lIns="91440" rIns="91440" tIns="45720" bIns="45720" anchor="t">
            <a:noAutofit/>
          </a:bodyPr>
          <a:p>
            <a:pPr indent="0" algn="just">
              <a:lnSpc>
                <a:spcPct val="90000"/>
              </a:lnSpc>
              <a:spcBef>
                <a:spcPts val="1417"/>
              </a:spcBef>
              <a:buNone/>
              <a:tabLst>
                <a:tab algn="l" pos="0"/>
              </a:tabLst>
            </a:pPr>
            <a:r>
              <a:rPr b="0" lang="es-MX" sz="2000" strike="noStrike" u="none">
                <a:solidFill>
                  <a:schemeClr val="dk1"/>
                </a:solidFill>
                <a:uFillTx/>
                <a:latin typeface="Arial"/>
                <a:ea typeface="F38"/>
              </a:rPr>
              <a:t>La regresión, es un modelo supervisado que busca entender la relación entre dos o más variables. En particular, se centra en proveer o regresar un valor numérico (la variable dependiente) en función de otras variables (llamadas variables independientes o predictores).</a:t>
            </a:r>
            <a:endParaRPr b="0" lang="es-MX" sz="2000" strike="noStrike" u="none">
              <a:solidFill>
                <a:srgbClr val="000000"/>
              </a:solidFill>
              <a:uFillTx/>
              <a:latin typeface="Arial"/>
            </a:endParaRPr>
          </a:p>
          <a:p>
            <a:pPr indent="0" algn="just">
              <a:lnSpc>
                <a:spcPct val="90000"/>
              </a:lnSpc>
              <a:spcBef>
                <a:spcPts val="1417"/>
              </a:spcBef>
              <a:buNone/>
              <a:tabLst>
                <a:tab algn="l" pos="0"/>
              </a:tabLst>
            </a:pPr>
            <a:r>
              <a:rPr b="0" lang="es-MX" sz="2000" strike="noStrike" u="none">
                <a:solidFill>
                  <a:schemeClr val="dk1"/>
                </a:solidFill>
                <a:uFillTx/>
                <a:latin typeface="Arial"/>
                <a:ea typeface="F38"/>
              </a:rPr>
              <a:t>La regresión trata de encontrar la mejor línea o curva que represente la tendencia general de los datos. Esta línea o curva permite hacer predicciones sobre el valor de la variable dependiente cuando conoces los valores de las variables independientes.</a:t>
            </a:r>
            <a:endParaRPr b="0" lang="es-MX" sz="2000" strike="noStrike" u="none">
              <a:solidFill>
                <a:srgbClr val="000000"/>
              </a:solidFill>
              <a:uFillTx/>
              <a:latin typeface="Arial"/>
            </a:endParaRPr>
          </a:p>
        </p:txBody>
      </p:sp>
      <p:sp>
        <p:nvSpPr>
          <p:cNvPr id="102" name="Título 17"/>
          <p:cNvSpPr/>
          <p:nvPr/>
        </p:nvSpPr>
        <p:spPr>
          <a:xfrm>
            <a:off x="3800520" y="86760"/>
            <a:ext cx="7808040" cy="4651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90000"/>
              </a:lnSpc>
            </a:pPr>
            <a:r>
              <a:rPr b="0" lang="es-MX" sz="1600" strike="noStrike" u="none">
                <a:solidFill>
                  <a:srgbClr val="245c4f"/>
                </a:solidFill>
                <a:uFillTx/>
                <a:latin typeface="Montserrat Medium"/>
              </a:rPr>
              <a:t>[Proyecto Terminal II UNADM]</a:t>
            </a:r>
            <a:endParaRPr b="0" lang="es-MX" sz="1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03" name="PlaceHolder 1"/>
          <p:cNvSpPr>
            <a:spLocks noGrp="1"/>
          </p:cNvSpPr>
          <p:nvPr>
            <p:ph type="title"/>
          </p:nvPr>
        </p:nvSpPr>
        <p:spPr>
          <a:xfrm>
            <a:off x="590040" y="900000"/>
            <a:ext cx="10928160" cy="972360"/>
          </a:xfrm>
          <a:prstGeom prst="rect">
            <a:avLst/>
          </a:prstGeom>
          <a:noFill/>
          <a:ln w="0">
            <a:noFill/>
          </a:ln>
        </p:spPr>
        <p:txBody>
          <a:bodyPr lIns="91440" rIns="91440" tIns="45720" bIns="45720" anchor="ctr">
            <a:normAutofit/>
          </a:bodyPr>
          <a:p>
            <a:pPr indent="0">
              <a:lnSpc>
                <a:spcPct val="100000"/>
              </a:lnSpc>
              <a:buNone/>
              <a:tabLst>
                <a:tab algn="l" pos="0"/>
              </a:tabLst>
            </a:pPr>
            <a:r>
              <a:rPr b="0" lang="es-MX" sz="3600" strike="noStrike" u="none">
                <a:solidFill>
                  <a:schemeClr val="dk1"/>
                </a:solidFill>
                <a:uFillTx/>
                <a:latin typeface="Arial"/>
                <a:ea typeface="F65"/>
              </a:rPr>
              <a:t>Regresión</a:t>
            </a:r>
            <a:endParaRPr b="0" lang="es-MX" sz="3600" strike="noStrike" u="none">
              <a:solidFill>
                <a:srgbClr val="000000"/>
              </a:solidFill>
              <a:uFillTx/>
              <a:latin typeface="Arial"/>
            </a:endParaRPr>
          </a:p>
        </p:txBody>
      </p:sp>
      <p:sp>
        <p:nvSpPr>
          <p:cNvPr id="104" name="Título 19"/>
          <p:cNvSpPr/>
          <p:nvPr/>
        </p:nvSpPr>
        <p:spPr>
          <a:xfrm>
            <a:off x="3800520" y="86760"/>
            <a:ext cx="7808040" cy="4651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90000"/>
              </a:lnSpc>
            </a:pPr>
            <a:r>
              <a:rPr b="0" lang="es-MX" sz="1600" strike="noStrike" u="none">
                <a:solidFill>
                  <a:srgbClr val="245c4f"/>
                </a:solidFill>
                <a:uFillTx/>
                <a:latin typeface="Montserrat Medium"/>
              </a:rPr>
              <a:t>[Proyecto Terminal II UNADM]</a:t>
            </a:r>
            <a:endParaRPr b="0" lang="es-MX" sz="1600" strike="noStrike" u="none">
              <a:solidFill>
                <a:srgbClr val="000000"/>
              </a:solidFill>
              <a:uFillTx/>
              <a:latin typeface="Arial"/>
            </a:endParaRPr>
          </a:p>
        </p:txBody>
      </p:sp>
      <p:pic>
        <p:nvPicPr>
          <p:cNvPr id="105" name="" descr=""/>
          <p:cNvPicPr/>
          <p:nvPr/>
        </p:nvPicPr>
        <p:blipFill>
          <a:blip r:embed="rId2"/>
          <a:stretch/>
        </p:blipFill>
        <p:spPr>
          <a:xfrm>
            <a:off x="4095000" y="1440000"/>
            <a:ext cx="6343200" cy="52182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06" name="PlaceHolder 1"/>
          <p:cNvSpPr>
            <a:spLocks noGrp="1"/>
          </p:cNvSpPr>
          <p:nvPr>
            <p:ph type="title"/>
          </p:nvPr>
        </p:nvSpPr>
        <p:spPr>
          <a:xfrm>
            <a:off x="680040" y="1237320"/>
            <a:ext cx="10928160" cy="972360"/>
          </a:xfrm>
          <a:prstGeom prst="rect">
            <a:avLst/>
          </a:prstGeom>
          <a:noFill/>
          <a:ln w="0">
            <a:noFill/>
          </a:ln>
        </p:spPr>
        <p:txBody>
          <a:bodyPr lIns="91440" rIns="91440" tIns="45720" bIns="45720" anchor="ctr">
            <a:normAutofit/>
          </a:bodyPr>
          <a:p>
            <a:pPr indent="0">
              <a:lnSpc>
                <a:spcPct val="100000"/>
              </a:lnSpc>
              <a:buNone/>
              <a:tabLst>
                <a:tab algn="l" pos="0"/>
              </a:tabLst>
            </a:pPr>
            <a:r>
              <a:rPr b="0" lang="es-MX" sz="4400" strike="noStrike" u="none">
                <a:solidFill>
                  <a:schemeClr val="dk1"/>
                </a:solidFill>
                <a:uFillTx/>
                <a:latin typeface="Aptos Display"/>
                <a:ea typeface="F40"/>
              </a:rPr>
              <a:t>Marco Teórico</a:t>
            </a:r>
            <a:endParaRPr b="0" lang="es-MX" sz="4400" strike="noStrike" u="none">
              <a:solidFill>
                <a:srgbClr val="000000"/>
              </a:solidFill>
              <a:uFillTx/>
              <a:latin typeface="Arial"/>
            </a:endParaRPr>
          </a:p>
        </p:txBody>
      </p:sp>
      <p:sp>
        <p:nvSpPr>
          <p:cNvPr id="107" name="PlaceHolder 2"/>
          <p:cNvSpPr>
            <a:spLocks noGrp="1"/>
          </p:cNvSpPr>
          <p:nvPr>
            <p:ph/>
          </p:nvPr>
        </p:nvSpPr>
        <p:spPr>
          <a:xfrm>
            <a:off x="360000" y="1980000"/>
            <a:ext cx="11518200" cy="4678200"/>
          </a:xfrm>
          <a:prstGeom prst="rect">
            <a:avLst/>
          </a:prstGeom>
          <a:noFill/>
          <a:ln w="0">
            <a:noFill/>
          </a:ln>
        </p:spPr>
        <p:txBody>
          <a:bodyPr lIns="91440" rIns="91440" tIns="45720" bIns="45720" anchor="t">
            <a:noAutofit/>
          </a:bodyPr>
          <a:p>
            <a:pPr indent="0">
              <a:lnSpc>
                <a:spcPct val="90000"/>
              </a:lnSpc>
              <a:spcBef>
                <a:spcPts val="1417"/>
              </a:spcBef>
              <a:buNone/>
              <a:tabLst>
                <a:tab algn="l" pos="0"/>
              </a:tabLst>
            </a:pPr>
            <a:r>
              <a:rPr b="0" lang="es-MX" sz="2000" strike="noStrike" u="none">
                <a:solidFill>
                  <a:schemeClr val="dk1"/>
                </a:solidFill>
                <a:uFillTx/>
                <a:latin typeface="Arial"/>
              </a:rPr>
              <a:t>La regresión logística es uno de los primeros algoritmos utilizados para resolver problemas de clasificación. Aunque su nombre pueda llevar a confusión al incluir la palabra Regresión, este algoritmo no se emplea para problemas de regresión, sino para clasificación. Se aplica comúnmente en problemas de clasificación binaria [2] Pág. 57.</a:t>
            </a:r>
            <a:endParaRPr b="0" lang="es-MX" sz="2000" strike="noStrike" u="none">
              <a:solidFill>
                <a:srgbClr val="000000"/>
              </a:solidFill>
              <a:uFillTx/>
              <a:latin typeface="Arial"/>
            </a:endParaRPr>
          </a:p>
          <a:p>
            <a:pPr indent="0">
              <a:lnSpc>
                <a:spcPct val="90000"/>
              </a:lnSpc>
              <a:spcBef>
                <a:spcPts val="1417"/>
              </a:spcBef>
              <a:buNone/>
              <a:tabLst>
                <a:tab algn="l" pos="0"/>
              </a:tabLst>
            </a:pPr>
            <a:r>
              <a:rPr b="0" lang="es-MX" sz="2000" strike="noStrike" u="none">
                <a:solidFill>
                  <a:schemeClr val="dk1"/>
                </a:solidFill>
                <a:uFillTx/>
                <a:latin typeface="Arial"/>
              </a:rPr>
              <a:t>La regresión logística es una técnica adecuada para clasificar si un cliente será un buen pagador debido a varias razones:</a:t>
            </a:r>
            <a:endParaRPr b="0" lang="es-MX" sz="2000" strike="noStrike" u="none">
              <a:solidFill>
                <a:srgbClr val="000000"/>
              </a:solidFill>
              <a:uFillTx/>
              <a:latin typeface="Arial"/>
            </a:endParaRPr>
          </a:p>
          <a:p>
            <a:pPr marL="432000" indent="-324000">
              <a:lnSpc>
                <a:spcPct val="90000"/>
              </a:lnSpc>
              <a:spcBef>
                <a:spcPts val="1417"/>
              </a:spcBef>
              <a:buClr>
                <a:srgbClr val="000000"/>
              </a:buClr>
              <a:buFont typeface="OpenSymbol"/>
              <a:buAutoNum type="arabicParenR"/>
              <a:tabLst>
                <a:tab algn="l" pos="0"/>
              </a:tabLst>
            </a:pPr>
            <a:r>
              <a:rPr b="0" lang="es-MX" sz="2000" strike="noStrike" u="none">
                <a:solidFill>
                  <a:schemeClr val="dk1"/>
                </a:solidFill>
                <a:uFillTx/>
                <a:latin typeface="Arial"/>
              </a:rPr>
              <a:t>Es ideal para predecir dos posibles resultados, como buen pagador o mal pagador, confiable o no confiable.</a:t>
            </a:r>
            <a:endParaRPr b="0" lang="es-MX" sz="2000" strike="noStrike" u="none">
              <a:solidFill>
                <a:srgbClr val="000000"/>
              </a:solidFill>
              <a:uFillTx/>
              <a:latin typeface="Arial"/>
            </a:endParaRPr>
          </a:p>
          <a:p>
            <a:pPr marL="432000" indent="-324000">
              <a:lnSpc>
                <a:spcPct val="90000"/>
              </a:lnSpc>
              <a:spcBef>
                <a:spcPts val="1417"/>
              </a:spcBef>
              <a:buClr>
                <a:srgbClr val="000000"/>
              </a:buClr>
              <a:buFont typeface="OpenSymbol"/>
              <a:buAutoNum type="arabicParenR"/>
              <a:tabLst>
                <a:tab algn="l" pos="0"/>
              </a:tabLst>
            </a:pPr>
            <a:r>
              <a:rPr b="0" lang="es-MX" sz="2000" strike="noStrike" u="none">
                <a:solidFill>
                  <a:schemeClr val="dk1"/>
                </a:solidFill>
                <a:uFillTx/>
                <a:latin typeface="Arial"/>
              </a:rPr>
              <a:t>Permite entender cómo diferentes características afectan la probabilidad de que un cliente sea çonfiable o no confiable".</a:t>
            </a:r>
            <a:endParaRPr b="0" lang="es-MX" sz="2000" strike="noStrike" u="none">
              <a:solidFill>
                <a:srgbClr val="000000"/>
              </a:solidFill>
              <a:uFillTx/>
              <a:latin typeface="Arial"/>
            </a:endParaRPr>
          </a:p>
          <a:p>
            <a:pPr marL="432000" indent="-324000">
              <a:lnSpc>
                <a:spcPct val="90000"/>
              </a:lnSpc>
              <a:spcBef>
                <a:spcPts val="1417"/>
              </a:spcBef>
              <a:buClr>
                <a:srgbClr val="000000"/>
              </a:buClr>
              <a:buFont typeface="OpenSymbol"/>
              <a:buAutoNum type="arabicParenR"/>
              <a:tabLst>
                <a:tab algn="l" pos="0"/>
              </a:tabLst>
            </a:pPr>
            <a:r>
              <a:rPr b="0" lang="es-MX" sz="2000" strike="noStrike" u="none">
                <a:solidFill>
                  <a:schemeClr val="dk1"/>
                </a:solidFill>
                <a:uFillTx/>
                <a:latin typeface="Arial"/>
              </a:rPr>
              <a:t>No solo clasifica a los clientes, sino que también proporciona una probabilidad de que sean buenos pagadores, lo que facilita la toma de decisiones basadas en riesgo.</a:t>
            </a:r>
            <a:endParaRPr b="0" lang="es-MX" sz="2000" strike="noStrike" u="none">
              <a:solidFill>
                <a:srgbClr val="000000"/>
              </a:solidFill>
              <a:uFillTx/>
              <a:latin typeface="Arial"/>
            </a:endParaRPr>
          </a:p>
          <a:p>
            <a:pPr marL="432000" indent="-324000">
              <a:lnSpc>
                <a:spcPct val="90000"/>
              </a:lnSpc>
              <a:spcBef>
                <a:spcPts val="1417"/>
              </a:spcBef>
              <a:buClr>
                <a:srgbClr val="000000"/>
              </a:buClr>
              <a:buFont typeface="OpenSymbol"/>
              <a:buAutoNum type="arabicParenR"/>
              <a:tabLst>
                <a:tab algn="l" pos="0"/>
              </a:tabLst>
            </a:pPr>
            <a:r>
              <a:rPr b="0" lang="es-MX" sz="2000" strike="noStrike" u="none">
                <a:solidFill>
                  <a:schemeClr val="dk1"/>
                </a:solidFill>
                <a:uFillTx/>
                <a:latin typeface="Arial"/>
              </a:rPr>
              <a:t>Es un método rápido y eficiente para grandes volúmenes de datos.</a:t>
            </a:r>
            <a:endParaRPr b="0" lang="es-MX" sz="2000" strike="noStrike" u="none">
              <a:solidFill>
                <a:srgbClr val="000000"/>
              </a:solidFill>
              <a:uFillTx/>
              <a:latin typeface="Arial"/>
            </a:endParaRPr>
          </a:p>
        </p:txBody>
      </p:sp>
      <p:sp>
        <p:nvSpPr>
          <p:cNvPr id="108" name="Título 7"/>
          <p:cNvSpPr/>
          <p:nvPr/>
        </p:nvSpPr>
        <p:spPr>
          <a:xfrm>
            <a:off x="3800520" y="86760"/>
            <a:ext cx="7808040" cy="4651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90000"/>
              </a:lnSpc>
            </a:pPr>
            <a:r>
              <a:rPr b="0" lang="es-MX" sz="1600" strike="noStrike" u="none">
                <a:solidFill>
                  <a:srgbClr val="245c4f"/>
                </a:solidFill>
                <a:uFillTx/>
                <a:latin typeface="Montserrat Medium"/>
              </a:rPr>
              <a:t>[Proyecto Terminal II UNADM]</a:t>
            </a:r>
            <a:endParaRPr b="0" lang="es-MX" sz="1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09" name="PlaceHolder 1"/>
          <p:cNvSpPr>
            <a:spLocks noGrp="1"/>
          </p:cNvSpPr>
          <p:nvPr>
            <p:ph type="title"/>
          </p:nvPr>
        </p:nvSpPr>
        <p:spPr>
          <a:xfrm>
            <a:off x="680040" y="1237320"/>
            <a:ext cx="10928160" cy="972360"/>
          </a:xfrm>
          <a:prstGeom prst="rect">
            <a:avLst/>
          </a:prstGeom>
          <a:noFill/>
          <a:ln w="0">
            <a:noFill/>
          </a:ln>
        </p:spPr>
        <p:txBody>
          <a:bodyPr lIns="91440" rIns="91440" tIns="45720" bIns="45720" anchor="ctr">
            <a:normAutofit/>
          </a:bodyPr>
          <a:p>
            <a:pPr indent="0">
              <a:lnSpc>
                <a:spcPct val="100000"/>
              </a:lnSpc>
              <a:buNone/>
              <a:tabLst>
                <a:tab algn="l" pos="0"/>
              </a:tabLst>
            </a:pPr>
            <a:r>
              <a:rPr b="0" lang="es-MX" sz="4000" strike="noStrike" u="none">
                <a:solidFill>
                  <a:srgbClr val="000000"/>
                </a:solidFill>
                <a:uFillTx/>
                <a:latin typeface="Arial"/>
                <a:ea typeface="F65"/>
              </a:rPr>
              <a:t>Función logística</a:t>
            </a:r>
            <a:endParaRPr b="0" lang="es-MX" sz="4000" strike="noStrike" u="none">
              <a:solidFill>
                <a:srgbClr val="000000"/>
              </a:solidFill>
              <a:uFillTx/>
              <a:latin typeface="Arial"/>
            </a:endParaRPr>
          </a:p>
        </p:txBody>
      </p:sp>
      <p:sp>
        <p:nvSpPr>
          <p:cNvPr id="110" name="Título 21"/>
          <p:cNvSpPr/>
          <p:nvPr/>
        </p:nvSpPr>
        <p:spPr>
          <a:xfrm>
            <a:off x="3800520" y="86760"/>
            <a:ext cx="7808040" cy="4651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90000"/>
              </a:lnSpc>
            </a:pPr>
            <a:r>
              <a:rPr b="0" lang="es-MX" sz="1600" strike="noStrike" u="none">
                <a:solidFill>
                  <a:srgbClr val="245c4f"/>
                </a:solidFill>
                <a:uFillTx/>
                <a:latin typeface="Montserrat Medium"/>
              </a:rPr>
              <a:t>[Proyecto Terminal II UNAM]</a:t>
            </a:r>
            <a:endParaRPr b="0" lang="es-MX" sz="1600" strike="noStrike" u="none">
              <a:solidFill>
                <a:srgbClr val="000000"/>
              </a:solidFill>
              <a:uFillTx/>
              <a:latin typeface="Arial"/>
            </a:endParaRPr>
          </a:p>
        </p:txBody>
      </p:sp>
      <p:pic>
        <p:nvPicPr>
          <p:cNvPr id="111" name="" descr=""/>
          <p:cNvPicPr/>
          <p:nvPr/>
        </p:nvPicPr>
        <p:blipFill>
          <a:blip r:embed="rId2"/>
          <a:stretch/>
        </p:blipFill>
        <p:spPr>
          <a:xfrm>
            <a:off x="720000" y="3309840"/>
            <a:ext cx="4498920" cy="1549440"/>
          </a:xfrm>
          <a:prstGeom prst="rect">
            <a:avLst/>
          </a:prstGeom>
          <a:ln w="0">
            <a:noFill/>
          </a:ln>
        </p:spPr>
      </p:pic>
      <p:sp>
        <p:nvSpPr>
          <p:cNvPr id="112" name=""/>
          <p:cNvSpPr/>
          <p:nvPr/>
        </p:nvSpPr>
        <p:spPr>
          <a:xfrm>
            <a:off x="720000" y="2340000"/>
            <a:ext cx="7198920" cy="372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MX" sz="2000" strike="noStrike" u="none">
                <a:solidFill>
                  <a:srgbClr val="000000"/>
                </a:solidFill>
                <a:uFillTx/>
                <a:latin typeface="Arial"/>
                <a:ea typeface="F38"/>
              </a:rPr>
              <a:t>La función logística esta definida de la siguiente manera:</a:t>
            </a:r>
            <a:endParaRPr b="0" lang="es-MX" sz="2000" strike="noStrike" u="none">
              <a:solidFill>
                <a:srgbClr val="000000"/>
              </a:solidFill>
              <a:uFillTx/>
              <a:latin typeface="Arial"/>
            </a:endParaRPr>
          </a:p>
        </p:txBody>
      </p:sp>
      <p:pic>
        <p:nvPicPr>
          <p:cNvPr id="113" name="" descr=""/>
          <p:cNvPicPr/>
          <p:nvPr/>
        </p:nvPicPr>
        <p:blipFill>
          <a:blip r:embed="rId3"/>
          <a:stretch/>
        </p:blipFill>
        <p:spPr>
          <a:xfrm>
            <a:off x="5580000" y="2700000"/>
            <a:ext cx="6299280" cy="37789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680040" y="1237320"/>
            <a:ext cx="10928160" cy="972360"/>
          </a:xfrm>
          <a:prstGeom prst="rect">
            <a:avLst/>
          </a:prstGeom>
          <a:noFill/>
          <a:ln w="0">
            <a:noFill/>
          </a:ln>
        </p:spPr>
        <p:txBody>
          <a:bodyPr lIns="91440" rIns="91440" tIns="45720" bIns="45720" anchor="ctr">
            <a:normAutofit/>
          </a:bodyPr>
          <a:p>
            <a:pPr indent="0">
              <a:lnSpc>
                <a:spcPct val="100000"/>
              </a:lnSpc>
              <a:buNone/>
              <a:tabLst>
                <a:tab algn="l" pos="0"/>
              </a:tabLst>
            </a:pPr>
            <a:r>
              <a:rPr b="0" lang="es-MX" sz="4000" strike="noStrike" u="none">
                <a:solidFill>
                  <a:srgbClr val="000000"/>
                </a:solidFill>
                <a:uFillTx/>
                <a:latin typeface="Arial"/>
                <a:ea typeface="F65"/>
              </a:rPr>
              <a:t>Función logística</a:t>
            </a:r>
            <a:endParaRPr b="0" lang="es-MX" sz="4000" strike="noStrike" u="none">
              <a:solidFill>
                <a:srgbClr val="000000"/>
              </a:solidFill>
              <a:uFillTx/>
              <a:latin typeface="Arial"/>
            </a:endParaRPr>
          </a:p>
        </p:txBody>
      </p:sp>
      <p:sp>
        <p:nvSpPr>
          <p:cNvPr id="115" name="Título 6"/>
          <p:cNvSpPr/>
          <p:nvPr/>
        </p:nvSpPr>
        <p:spPr>
          <a:xfrm>
            <a:off x="3800520" y="86760"/>
            <a:ext cx="7808040" cy="4651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90000"/>
              </a:lnSpc>
            </a:pPr>
            <a:r>
              <a:rPr b="0" lang="es-MX" sz="1600" strike="noStrike" u="none">
                <a:solidFill>
                  <a:srgbClr val="245c4f"/>
                </a:solidFill>
                <a:uFillTx/>
                <a:latin typeface="Montserrat Medium"/>
              </a:rPr>
              <a:t>[Proyecto Terminal II UNAM]</a:t>
            </a:r>
            <a:endParaRPr b="0" lang="es-MX" sz="1600" strike="noStrike" u="none">
              <a:solidFill>
                <a:srgbClr val="000000"/>
              </a:solidFill>
              <a:uFillTx/>
              <a:latin typeface="Arial"/>
            </a:endParaRPr>
          </a:p>
        </p:txBody>
      </p:sp>
      <p:pic>
        <p:nvPicPr>
          <p:cNvPr id="116" name="" descr=""/>
          <p:cNvPicPr/>
          <p:nvPr/>
        </p:nvPicPr>
        <p:blipFill>
          <a:blip r:embed="rId2"/>
          <a:stretch/>
        </p:blipFill>
        <p:spPr>
          <a:xfrm>
            <a:off x="540000" y="2210760"/>
            <a:ext cx="11158920" cy="390816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680040" y="1237320"/>
            <a:ext cx="10928160" cy="972360"/>
          </a:xfrm>
          <a:prstGeom prst="rect">
            <a:avLst/>
          </a:prstGeom>
          <a:noFill/>
          <a:ln w="0">
            <a:noFill/>
          </a:ln>
        </p:spPr>
        <p:txBody>
          <a:bodyPr lIns="91440" rIns="91440" tIns="45720" bIns="45720" anchor="ctr">
            <a:normAutofit/>
          </a:bodyPr>
          <a:p>
            <a:pPr indent="0">
              <a:lnSpc>
                <a:spcPct val="100000"/>
              </a:lnSpc>
              <a:buNone/>
              <a:tabLst>
                <a:tab algn="l" pos="0"/>
              </a:tabLst>
            </a:pPr>
            <a:r>
              <a:rPr b="0" lang="es-MX" sz="4000" strike="noStrike" u="none">
                <a:solidFill>
                  <a:srgbClr val="000000"/>
                </a:solidFill>
                <a:uFillTx/>
                <a:latin typeface="Arial"/>
              </a:rPr>
              <a:t>Función Logística</a:t>
            </a:r>
            <a:endParaRPr b="0" lang="es-MX" sz="4000" strike="noStrike" u="none">
              <a:solidFill>
                <a:srgbClr val="000000"/>
              </a:solidFill>
              <a:uFillTx/>
              <a:latin typeface="Arial"/>
            </a:endParaRPr>
          </a:p>
        </p:txBody>
      </p:sp>
      <p:sp>
        <p:nvSpPr>
          <p:cNvPr id="118" name="Título 23"/>
          <p:cNvSpPr/>
          <p:nvPr/>
        </p:nvSpPr>
        <p:spPr>
          <a:xfrm>
            <a:off x="3800520" y="86760"/>
            <a:ext cx="7808040" cy="4651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90000"/>
              </a:lnSpc>
            </a:pPr>
            <a:r>
              <a:rPr b="0" lang="es-MX" sz="1600" strike="noStrike" u="none">
                <a:solidFill>
                  <a:srgbClr val="245c4f"/>
                </a:solidFill>
                <a:uFillTx/>
                <a:latin typeface="Montserrat Medium"/>
              </a:rPr>
              <a:t>[Nombre de la Asignatura]</a:t>
            </a:r>
            <a:endParaRPr b="0" lang="es-MX" sz="1600" strike="noStrike" u="none">
              <a:solidFill>
                <a:srgbClr val="000000"/>
              </a:solidFill>
              <a:uFillTx/>
              <a:latin typeface="Arial"/>
            </a:endParaRPr>
          </a:p>
        </p:txBody>
      </p:sp>
      <p:pic>
        <p:nvPicPr>
          <p:cNvPr id="119" name="" descr=""/>
          <p:cNvPicPr/>
          <p:nvPr/>
        </p:nvPicPr>
        <p:blipFill>
          <a:blip r:embed="rId2"/>
          <a:stretch/>
        </p:blipFill>
        <p:spPr>
          <a:xfrm>
            <a:off x="900000" y="2210040"/>
            <a:ext cx="10259640" cy="390960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0" name="PlaceHolder 1"/>
          <p:cNvSpPr>
            <a:spLocks noGrp="1"/>
          </p:cNvSpPr>
          <p:nvPr>
            <p:ph type="title"/>
          </p:nvPr>
        </p:nvSpPr>
        <p:spPr>
          <a:xfrm>
            <a:off x="680040" y="900000"/>
            <a:ext cx="10928160" cy="899640"/>
          </a:xfrm>
          <a:prstGeom prst="rect">
            <a:avLst/>
          </a:prstGeom>
          <a:noFill/>
          <a:ln w="0">
            <a:noFill/>
          </a:ln>
        </p:spPr>
        <p:txBody>
          <a:bodyPr lIns="91440" rIns="91440" tIns="45720" bIns="45720" anchor="ctr">
            <a:normAutofit/>
          </a:bodyPr>
          <a:p>
            <a:pPr indent="0">
              <a:lnSpc>
                <a:spcPct val="100000"/>
              </a:lnSpc>
              <a:buNone/>
              <a:tabLst>
                <a:tab algn="l" pos="0"/>
              </a:tabLst>
            </a:pPr>
            <a:r>
              <a:rPr b="0" lang="es-MX" sz="4000" strike="noStrike" u="none">
                <a:solidFill>
                  <a:srgbClr val="000000"/>
                </a:solidFill>
                <a:uFillTx/>
                <a:latin typeface="Arial"/>
                <a:ea typeface="F65"/>
              </a:rPr>
              <a:t>Estimador de máxima verosimilitud</a:t>
            </a:r>
            <a:endParaRPr b="0" lang="es-MX" sz="4000" strike="noStrike" u="none">
              <a:solidFill>
                <a:srgbClr val="000000"/>
              </a:solidFill>
              <a:uFillTx/>
              <a:latin typeface="Arial"/>
            </a:endParaRPr>
          </a:p>
        </p:txBody>
      </p:sp>
      <p:sp>
        <p:nvSpPr>
          <p:cNvPr id="121" name="Título 1"/>
          <p:cNvSpPr/>
          <p:nvPr/>
        </p:nvSpPr>
        <p:spPr>
          <a:xfrm>
            <a:off x="3800520" y="86760"/>
            <a:ext cx="7808040" cy="4651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90000"/>
              </a:lnSpc>
            </a:pPr>
            <a:r>
              <a:rPr b="0" lang="es-MX" sz="1600" strike="noStrike" u="none">
                <a:solidFill>
                  <a:srgbClr val="245c4f"/>
                </a:solidFill>
                <a:uFillTx/>
                <a:latin typeface="Montserrat Medium"/>
              </a:rPr>
              <a:t>[Proyecto Terminal II UNADM]</a:t>
            </a:r>
            <a:endParaRPr b="0" lang="es-MX" sz="1600" strike="noStrike" u="none">
              <a:solidFill>
                <a:srgbClr val="000000"/>
              </a:solidFill>
              <a:uFillTx/>
              <a:latin typeface="Arial"/>
            </a:endParaRPr>
          </a:p>
        </p:txBody>
      </p:sp>
      <p:pic>
        <p:nvPicPr>
          <p:cNvPr id="122" name="" descr=""/>
          <p:cNvPicPr/>
          <p:nvPr/>
        </p:nvPicPr>
        <p:blipFill>
          <a:blip r:embed="rId2"/>
          <a:stretch/>
        </p:blipFill>
        <p:spPr>
          <a:xfrm>
            <a:off x="900000" y="1800000"/>
            <a:ext cx="10439640" cy="377964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680040" y="1237320"/>
            <a:ext cx="10928160" cy="972360"/>
          </a:xfrm>
          <a:prstGeom prst="rect">
            <a:avLst/>
          </a:prstGeom>
          <a:noFill/>
          <a:ln w="0">
            <a:noFill/>
          </a:ln>
        </p:spPr>
        <p:txBody>
          <a:bodyPr lIns="91440" rIns="91440" tIns="45720" bIns="45720" anchor="ctr">
            <a:normAutofit/>
          </a:bodyPr>
          <a:p>
            <a:pPr indent="0">
              <a:lnSpc>
                <a:spcPct val="100000"/>
              </a:lnSpc>
              <a:buNone/>
              <a:tabLst>
                <a:tab algn="l" pos="0"/>
              </a:tabLst>
            </a:pPr>
            <a:r>
              <a:rPr b="0" lang="es-MX" sz="4000" strike="noStrike" u="none">
                <a:solidFill>
                  <a:srgbClr val="000000"/>
                </a:solidFill>
                <a:uFillTx/>
                <a:latin typeface="Arial"/>
                <a:ea typeface="F65"/>
              </a:rPr>
              <a:t>Estimador de máxima verosimilitud </a:t>
            </a:r>
            <a:endParaRPr b="0" lang="es-MX" sz="4000" strike="noStrike" u="none">
              <a:solidFill>
                <a:srgbClr val="000000"/>
              </a:solidFill>
              <a:uFillTx/>
              <a:latin typeface="Arial"/>
            </a:endParaRPr>
          </a:p>
        </p:txBody>
      </p:sp>
      <p:sp>
        <p:nvSpPr>
          <p:cNvPr id="124" name="Título 2"/>
          <p:cNvSpPr/>
          <p:nvPr/>
        </p:nvSpPr>
        <p:spPr>
          <a:xfrm>
            <a:off x="3800520" y="86760"/>
            <a:ext cx="7808040" cy="4651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90000"/>
              </a:lnSpc>
            </a:pPr>
            <a:r>
              <a:rPr b="0" lang="es-MX" sz="1600" strike="noStrike" u="none">
                <a:solidFill>
                  <a:srgbClr val="245c4f"/>
                </a:solidFill>
                <a:uFillTx/>
                <a:latin typeface="Montserrat Medium"/>
              </a:rPr>
              <a:t>[Nombre de la Asignatura]</a:t>
            </a:r>
            <a:endParaRPr b="0" lang="es-MX" sz="1600" strike="noStrike" u="none">
              <a:solidFill>
                <a:srgbClr val="000000"/>
              </a:solidFill>
              <a:uFillTx/>
              <a:latin typeface="Arial"/>
            </a:endParaRPr>
          </a:p>
        </p:txBody>
      </p:sp>
      <p:pic>
        <p:nvPicPr>
          <p:cNvPr id="125" name="" descr=""/>
          <p:cNvPicPr/>
          <p:nvPr/>
        </p:nvPicPr>
        <p:blipFill>
          <a:blip r:embed="rId2"/>
          <a:stretch/>
        </p:blipFill>
        <p:spPr>
          <a:xfrm>
            <a:off x="1620000" y="1980000"/>
            <a:ext cx="9179640" cy="41396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62" name="PlaceHolder 1"/>
          <p:cNvSpPr>
            <a:spLocks noGrp="1"/>
          </p:cNvSpPr>
          <p:nvPr>
            <p:ph type="title"/>
          </p:nvPr>
        </p:nvSpPr>
        <p:spPr>
          <a:xfrm>
            <a:off x="680040" y="1237320"/>
            <a:ext cx="10928160" cy="972360"/>
          </a:xfrm>
          <a:prstGeom prst="rect">
            <a:avLst/>
          </a:prstGeom>
          <a:noFill/>
          <a:ln w="0">
            <a:noFill/>
          </a:ln>
        </p:spPr>
        <p:txBody>
          <a:bodyPr lIns="91440" rIns="91440" tIns="45720" bIns="45720" anchor="ctr">
            <a:normAutofit/>
          </a:bodyPr>
          <a:p>
            <a:pPr indent="0">
              <a:lnSpc>
                <a:spcPct val="100000"/>
              </a:lnSpc>
              <a:buNone/>
              <a:tabLst>
                <a:tab algn="l" pos="0"/>
              </a:tabLst>
            </a:pPr>
            <a:r>
              <a:rPr b="0" lang="es-MX" sz="4400" strike="noStrike" u="none">
                <a:solidFill>
                  <a:schemeClr val="dk1"/>
                </a:solidFill>
                <a:uFillTx/>
                <a:latin typeface="Aptos Display"/>
                <a:ea typeface="F40"/>
              </a:rPr>
              <a:t>Introducción</a:t>
            </a:r>
            <a:endParaRPr b="0" lang="es-MX" sz="4400" strike="noStrike" u="none">
              <a:solidFill>
                <a:srgbClr val="000000"/>
              </a:solidFill>
              <a:uFillTx/>
              <a:latin typeface="Arial"/>
            </a:endParaRPr>
          </a:p>
        </p:txBody>
      </p:sp>
      <p:sp>
        <p:nvSpPr>
          <p:cNvPr id="63" name="PlaceHolder 2"/>
          <p:cNvSpPr>
            <a:spLocks noGrp="1"/>
          </p:cNvSpPr>
          <p:nvPr>
            <p:ph/>
          </p:nvPr>
        </p:nvSpPr>
        <p:spPr>
          <a:xfrm>
            <a:off x="680040" y="2211480"/>
            <a:ext cx="11198160" cy="4266720"/>
          </a:xfrm>
          <a:prstGeom prst="rect">
            <a:avLst/>
          </a:prstGeom>
          <a:noFill/>
          <a:ln w="0">
            <a:noFill/>
          </a:ln>
        </p:spPr>
        <p:txBody>
          <a:bodyPr lIns="91440" rIns="91440" tIns="45720" bIns="45720" anchor="t">
            <a:noAutofit/>
          </a:bodyPr>
          <a:p>
            <a:pPr indent="0" algn="just">
              <a:lnSpc>
                <a:spcPct val="90000"/>
              </a:lnSpc>
              <a:spcBef>
                <a:spcPts val="1417"/>
              </a:spcBef>
              <a:buNone/>
              <a:tabLst>
                <a:tab algn="l" pos="0"/>
              </a:tabLst>
            </a:pPr>
            <a:r>
              <a:rPr b="0" lang="es-MX" sz="2000" strike="noStrike" u="none">
                <a:solidFill>
                  <a:schemeClr val="dk1"/>
                </a:solidFill>
                <a:uFillTx/>
                <a:latin typeface="Aptos"/>
              </a:rPr>
              <a:t>El presente proyecto tiene como objeto el de elaborar un modelo que nos permita</a:t>
            </a:r>
            <a:endParaRPr b="0" lang="es-MX" sz="2000" strike="noStrike" u="none">
              <a:solidFill>
                <a:srgbClr val="000000"/>
              </a:solidFill>
              <a:uFillTx/>
              <a:latin typeface="Arial"/>
            </a:endParaRPr>
          </a:p>
          <a:p>
            <a:pPr indent="0" algn="just">
              <a:lnSpc>
                <a:spcPct val="90000"/>
              </a:lnSpc>
              <a:spcBef>
                <a:spcPts val="1417"/>
              </a:spcBef>
              <a:buNone/>
              <a:tabLst>
                <a:tab algn="l" pos="0"/>
              </a:tabLst>
            </a:pPr>
            <a:r>
              <a:rPr b="0" lang="es-MX" sz="2000" strike="noStrike" u="none">
                <a:solidFill>
                  <a:schemeClr val="dk1"/>
                </a:solidFill>
                <a:uFillTx/>
                <a:latin typeface="Aptos"/>
              </a:rPr>
              <a:t>determinar un conjunto de variables que nos permitan clasificar a un cliente como</a:t>
            </a:r>
            <a:endParaRPr b="0" lang="es-MX" sz="2000" strike="noStrike" u="none">
              <a:solidFill>
                <a:srgbClr val="000000"/>
              </a:solidFill>
              <a:uFillTx/>
              <a:latin typeface="Arial"/>
            </a:endParaRPr>
          </a:p>
          <a:p>
            <a:pPr indent="0" algn="just">
              <a:lnSpc>
                <a:spcPct val="90000"/>
              </a:lnSpc>
              <a:spcBef>
                <a:spcPts val="1417"/>
              </a:spcBef>
              <a:buNone/>
              <a:tabLst>
                <a:tab algn="l" pos="0"/>
              </a:tabLst>
            </a:pPr>
            <a:r>
              <a:rPr b="0" lang="es-MX" sz="2000" strike="noStrike" u="none">
                <a:solidFill>
                  <a:schemeClr val="dk1"/>
                </a:solidFill>
                <a:uFillTx/>
                <a:latin typeface="Aptos"/>
              </a:rPr>
              <a:t>confiable para ser un sujeto de crédito o no. </a:t>
            </a:r>
            <a:endParaRPr b="0" lang="es-MX" sz="2000" strike="noStrike" u="none">
              <a:solidFill>
                <a:srgbClr val="000000"/>
              </a:solidFill>
              <a:uFillTx/>
              <a:latin typeface="Arial"/>
            </a:endParaRPr>
          </a:p>
          <a:p>
            <a:pPr indent="0" algn="just">
              <a:lnSpc>
                <a:spcPct val="90000"/>
              </a:lnSpc>
              <a:spcBef>
                <a:spcPts val="1417"/>
              </a:spcBef>
              <a:buNone/>
              <a:tabLst>
                <a:tab algn="l" pos="0"/>
              </a:tabLst>
            </a:pPr>
            <a:endParaRPr b="0" lang="es-MX" sz="2000" strike="noStrike" u="none">
              <a:solidFill>
                <a:srgbClr val="000000"/>
              </a:solidFill>
              <a:uFillTx/>
              <a:latin typeface="Arial"/>
            </a:endParaRPr>
          </a:p>
          <a:p>
            <a:pPr indent="0" algn="just">
              <a:lnSpc>
                <a:spcPct val="90000"/>
              </a:lnSpc>
              <a:spcBef>
                <a:spcPts val="1417"/>
              </a:spcBef>
              <a:buNone/>
              <a:tabLst>
                <a:tab algn="l" pos="0"/>
              </a:tabLst>
            </a:pPr>
            <a:r>
              <a:rPr b="0" lang="es-MX" sz="2000" strike="noStrike" u="none">
                <a:solidFill>
                  <a:schemeClr val="dk1"/>
                </a:solidFill>
                <a:uFillTx/>
                <a:latin typeface="Aptos"/>
                <a:ea typeface="F38"/>
              </a:rPr>
              <a:t>Este proceso también se llevará a cabo durante el tiempo que este pagando el crédito que se le otorgó por lo que es estatus del cliente puede variar en el tiempo.</a:t>
            </a:r>
            <a:endParaRPr b="0" lang="es-MX" sz="2000" strike="noStrike" u="none">
              <a:solidFill>
                <a:srgbClr val="000000"/>
              </a:solidFill>
              <a:uFillTx/>
              <a:latin typeface="Arial"/>
            </a:endParaRPr>
          </a:p>
          <a:p>
            <a:pPr indent="0" algn="just">
              <a:lnSpc>
                <a:spcPct val="90000"/>
              </a:lnSpc>
              <a:spcBef>
                <a:spcPts val="1417"/>
              </a:spcBef>
              <a:buNone/>
              <a:tabLst>
                <a:tab algn="l" pos="0"/>
              </a:tabLst>
            </a:pPr>
            <a:endParaRPr b="0" lang="es-MX" sz="2000" strike="noStrike" u="none">
              <a:solidFill>
                <a:srgbClr val="000000"/>
              </a:solidFill>
              <a:uFillTx/>
              <a:latin typeface="Arial"/>
            </a:endParaRPr>
          </a:p>
          <a:p>
            <a:pPr indent="0" algn="just">
              <a:lnSpc>
                <a:spcPct val="90000"/>
              </a:lnSpc>
              <a:spcBef>
                <a:spcPts val="1417"/>
              </a:spcBef>
              <a:buNone/>
              <a:tabLst>
                <a:tab algn="l" pos="0"/>
              </a:tabLst>
            </a:pPr>
            <a:r>
              <a:rPr b="0" lang="es-MX" sz="2000" strike="noStrike" u="none">
                <a:solidFill>
                  <a:schemeClr val="dk1"/>
                </a:solidFill>
                <a:uFillTx/>
                <a:latin typeface="Aptos"/>
                <a:ea typeface="F38"/>
              </a:rPr>
              <a:t>Este estudio se esta realizando para la empresa </a:t>
            </a:r>
            <a:r>
              <a:rPr b="1" lang="es-MX" sz="2000" strike="noStrike" u="none">
                <a:solidFill>
                  <a:schemeClr val="dk1"/>
                </a:solidFill>
                <a:uFillTx/>
                <a:latin typeface="Aptos"/>
                <a:ea typeface="F38"/>
              </a:rPr>
              <a:t>Wireless And Mobile Telecommunications, S. de R.L. </a:t>
            </a:r>
            <a:r>
              <a:rPr b="0" lang="es-MX" sz="2000" strike="noStrike" u="none">
                <a:solidFill>
                  <a:schemeClr val="dk1"/>
                </a:solidFill>
                <a:uFillTx/>
                <a:latin typeface="Aptos"/>
                <a:ea typeface="F38"/>
              </a:rPr>
              <a:t>que es una consultora en el área de telecomunicaciones e inteligencia artificial.</a:t>
            </a:r>
            <a:endParaRPr b="0" lang="es-MX" sz="2000" strike="noStrike" u="none">
              <a:solidFill>
                <a:srgbClr val="000000"/>
              </a:solidFill>
              <a:uFillTx/>
              <a:latin typeface="Arial"/>
            </a:endParaRPr>
          </a:p>
        </p:txBody>
      </p:sp>
      <p:sp>
        <p:nvSpPr>
          <p:cNvPr id="64" name="Título 1"/>
          <p:cNvSpPr/>
          <p:nvPr/>
        </p:nvSpPr>
        <p:spPr>
          <a:xfrm>
            <a:off x="3800520" y="86760"/>
            <a:ext cx="7808040" cy="4651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90000"/>
              </a:lnSpc>
            </a:pPr>
            <a:r>
              <a:rPr b="0" lang="es-MX" sz="1600" strike="noStrike" u="none">
                <a:solidFill>
                  <a:srgbClr val="245c4f"/>
                </a:solidFill>
                <a:uFillTx/>
                <a:latin typeface="Montserrat Medium"/>
              </a:rPr>
              <a:t>[Proyecto terminal II  UNADM]</a:t>
            </a:r>
            <a:endParaRPr b="0" lang="es-MX" sz="1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6" name="PlaceHolder 1"/>
          <p:cNvSpPr>
            <a:spLocks noGrp="1"/>
          </p:cNvSpPr>
          <p:nvPr>
            <p:ph type="title"/>
          </p:nvPr>
        </p:nvSpPr>
        <p:spPr>
          <a:xfrm>
            <a:off x="680040" y="1237320"/>
            <a:ext cx="10928160" cy="972360"/>
          </a:xfrm>
          <a:prstGeom prst="rect">
            <a:avLst/>
          </a:prstGeom>
          <a:noFill/>
          <a:ln w="0">
            <a:noFill/>
          </a:ln>
        </p:spPr>
        <p:txBody>
          <a:bodyPr lIns="91440" rIns="91440" tIns="45720" bIns="45720" anchor="ctr">
            <a:normAutofit/>
          </a:bodyPr>
          <a:p>
            <a:pPr indent="0">
              <a:lnSpc>
                <a:spcPct val="100000"/>
              </a:lnSpc>
              <a:buNone/>
              <a:tabLst>
                <a:tab algn="l" pos="0"/>
              </a:tabLst>
            </a:pPr>
            <a:r>
              <a:rPr b="0" lang="es-MX" sz="4000" strike="noStrike" u="none">
                <a:solidFill>
                  <a:srgbClr val="000000"/>
                </a:solidFill>
                <a:uFillTx/>
                <a:latin typeface="Arial"/>
                <a:ea typeface="F65"/>
              </a:rPr>
              <a:t>Estimador de máxima verosimilitud</a:t>
            </a:r>
            <a:endParaRPr b="0" lang="es-MX" sz="4000" strike="noStrike" u="none">
              <a:solidFill>
                <a:srgbClr val="000000"/>
              </a:solidFill>
              <a:uFillTx/>
              <a:latin typeface="Arial"/>
            </a:endParaRPr>
          </a:p>
        </p:txBody>
      </p:sp>
      <p:sp>
        <p:nvSpPr>
          <p:cNvPr id="127" name="Título 12"/>
          <p:cNvSpPr/>
          <p:nvPr/>
        </p:nvSpPr>
        <p:spPr>
          <a:xfrm>
            <a:off x="3800520" y="86760"/>
            <a:ext cx="7808040" cy="4651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90000"/>
              </a:lnSpc>
            </a:pPr>
            <a:r>
              <a:rPr b="0" lang="es-MX" sz="1600" strike="noStrike" u="none">
                <a:solidFill>
                  <a:srgbClr val="245c4f"/>
                </a:solidFill>
                <a:uFillTx/>
                <a:latin typeface="Montserrat Medium"/>
              </a:rPr>
              <a:t>[Nombre de la Asignatura]</a:t>
            </a:r>
            <a:endParaRPr b="0" lang="es-MX" sz="1600" strike="noStrike" u="none">
              <a:solidFill>
                <a:srgbClr val="000000"/>
              </a:solidFill>
              <a:uFillTx/>
              <a:latin typeface="Arial"/>
            </a:endParaRPr>
          </a:p>
        </p:txBody>
      </p:sp>
      <p:pic>
        <p:nvPicPr>
          <p:cNvPr id="128" name="" descr=""/>
          <p:cNvPicPr/>
          <p:nvPr/>
        </p:nvPicPr>
        <p:blipFill>
          <a:blip r:embed="rId2"/>
          <a:stretch/>
        </p:blipFill>
        <p:spPr>
          <a:xfrm>
            <a:off x="1080000" y="1980000"/>
            <a:ext cx="10079640" cy="467964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9" name="PlaceHolder 1"/>
          <p:cNvSpPr>
            <a:spLocks noGrp="1"/>
          </p:cNvSpPr>
          <p:nvPr>
            <p:ph type="title"/>
          </p:nvPr>
        </p:nvSpPr>
        <p:spPr>
          <a:xfrm>
            <a:off x="680040" y="1237320"/>
            <a:ext cx="10928160" cy="972360"/>
          </a:xfrm>
          <a:prstGeom prst="rect">
            <a:avLst/>
          </a:prstGeom>
          <a:noFill/>
          <a:ln w="0">
            <a:noFill/>
          </a:ln>
        </p:spPr>
        <p:txBody>
          <a:bodyPr lIns="91440" rIns="91440" tIns="45720" bIns="45720" anchor="ctr">
            <a:normAutofit/>
          </a:bodyPr>
          <a:p>
            <a:pPr indent="0">
              <a:lnSpc>
                <a:spcPct val="100000"/>
              </a:lnSpc>
              <a:buNone/>
              <a:tabLst>
                <a:tab algn="l" pos="0"/>
              </a:tabLst>
            </a:pPr>
            <a:r>
              <a:rPr b="0" lang="es-MX" sz="4000" strike="noStrike" u="none">
                <a:solidFill>
                  <a:srgbClr val="000000"/>
                </a:solidFill>
                <a:uFillTx/>
                <a:latin typeface="Arial"/>
              </a:rPr>
              <a:t>Algoritmo SDG</a:t>
            </a:r>
            <a:endParaRPr b="0" lang="es-MX" sz="4000" strike="noStrike" u="none">
              <a:solidFill>
                <a:srgbClr val="000000"/>
              </a:solidFill>
              <a:uFillTx/>
              <a:latin typeface="Arial"/>
            </a:endParaRPr>
          </a:p>
        </p:txBody>
      </p:sp>
      <p:sp>
        <p:nvSpPr>
          <p:cNvPr id="130" name="Título 4"/>
          <p:cNvSpPr/>
          <p:nvPr/>
        </p:nvSpPr>
        <p:spPr>
          <a:xfrm>
            <a:off x="3800520" y="86760"/>
            <a:ext cx="7808040" cy="4651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90000"/>
              </a:lnSpc>
            </a:pPr>
            <a:r>
              <a:rPr b="0" lang="es-MX" sz="1600" strike="noStrike" u="none">
                <a:solidFill>
                  <a:srgbClr val="245c4f"/>
                </a:solidFill>
                <a:uFillTx/>
                <a:latin typeface="Montserrat Medium"/>
              </a:rPr>
              <a:t>[Nombre de la Asignatura]</a:t>
            </a:r>
            <a:endParaRPr b="0" lang="es-MX" sz="1600" strike="noStrike" u="none">
              <a:solidFill>
                <a:srgbClr val="000000"/>
              </a:solidFill>
              <a:uFillTx/>
              <a:latin typeface="Arial"/>
            </a:endParaRPr>
          </a:p>
        </p:txBody>
      </p:sp>
      <p:pic>
        <p:nvPicPr>
          <p:cNvPr id="131" name="" descr=""/>
          <p:cNvPicPr/>
          <p:nvPr/>
        </p:nvPicPr>
        <p:blipFill>
          <a:blip r:embed="rId2"/>
          <a:stretch/>
        </p:blipFill>
        <p:spPr>
          <a:xfrm>
            <a:off x="720000" y="2340000"/>
            <a:ext cx="10799640" cy="431964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32" name="PlaceHolder 1"/>
          <p:cNvSpPr>
            <a:spLocks noGrp="1"/>
          </p:cNvSpPr>
          <p:nvPr>
            <p:ph type="title"/>
          </p:nvPr>
        </p:nvSpPr>
        <p:spPr>
          <a:xfrm>
            <a:off x="680040" y="1237320"/>
            <a:ext cx="10928160" cy="972360"/>
          </a:xfrm>
          <a:prstGeom prst="rect">
            <a:avLst/>
          </a:prstGeom>
          <a:noFill/>
          <a:ln w="0">
            <a:noFill/>
          </a:ln>
        </p:spPr>
        <p:txBody>
          <a:bodyPr lIns="91440" rIns="91440" tIns="45720" bIns="45720" anchor="ctr">
            <a:normAutofit/>
          </a:bodyPr>
          <a:p>
            <a:pPr indent="0">
              <a:lnSpc>
                <a:spcPct val="100000"/>
              </a:lnSpc>
              <a:buNone/>
              <a:tabLst>
                <a:tab algn="l" pos="0"/>
              </a:tabLst>
            </a:pPr>
            <a:r>
              <a:rPr b="0" lang="es-MX" sz="4000" strike="noStrike" u="none">
                <a:solidFill>
                  <a:srgbClr val="000000"/>
                </a:solidFill>
                <a:uFillTx/>
                <a:latin typeface="Arial"/>
                <a:ea typeface="F38"/>
              </a:rPr>
              <a:t>Convergencia y finalización del algoritmo</a:t>
            </a:r>
            <a:endParaRPr b="0" lang="es-MX" sz="4000" strike="noStrike" u="none">
              <a:solidFill>
                <a:srgbClr val="000000"/>
              </a:solidFill>
              <a:uFillTx/>
              <a:latin typeface="Arial"/>
            </a:endParaRPr>
          </a:p>
        </p:txBody>
      </p:sp>
      <p:sp>
        <p:nvSpPr>
          <p:cNvPr id="133" name="Título 14"/>
          <p:cNvSpPr/>
          <p:nvPr/>
        </p:nvSpPr>
        <p:spPr>
          <a:xfrm>
            <a:off x="3800520" y="86760"/>
            <a:ext cx="7808040" cy="4651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90000"/>
              </a:lnSpc>
            </a:pPr>
            <a:r>
              <a:rPr b="0" lang="es-MX" sz="1600" strike="noStrike" u="none">
                <a:solidFill>
                  <a:srgbClr val="245c4f"/>
                </a:solidFill>
                <a:uFillTx/>
                <a:latin typeface="Montserrat Medium"/>
              </a:rPr>
              <a:t>[Nombre de la Asignatura]</a:t>
            </a:r>
            <a:endParaRPr b="0" lang="es-MX" sz="1600" strike="noStrike" u="none">
              <a:solidFill>
                <a:srgbClr val="000000"/>
              </a:solidFill>
              <a:uFillTx/>
              <a:latin typeface="Arial"/>
            </a:endParaRPr>
          </a:p>
        </p:txBody>
      </p:sp>
      <p:pic>
        <p:nvPicPr>
          <p:cNvPr id="134" name="" descr=""/>
          <p:cNvPicPr/>
          <p:nvPr/>
        </p:nvPicPr>
        <p:blipFill>
          <a:blip r:embed="rId2"/>
          <a:stretch/>
        </p:blipFill>
        <p:spPr>
          <a:xfrm>
            <a:off x="1260000" y="2700000"/>
            <a:ext cx="9719640" cy="323964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35" name="PlaceHolder 1"/>
          <p:cNvSpPr>
            <a:spLocks noGrp="1"/>
          </p:cNvSpPr>
          <p:nvPr>
            <p:ph type="title"/>
          </p:nvPr>
        </p:nvSpPr>
        <p:spPr>
          <a:xfrm>
            <a:off x="680040" y="900000"/>
            <a:ext cx="10928160" cy="899280"/>
          </a:xfrm>
          <a:prstGeom prst="rect">
            <a:avLst/>
          </a:prstGeom>
          <a:noFill/>
          <a:ln w="0">
            <a:noFill/>
          </a:ln>
        </p:spPr>
        <p:txBody>
          <a:bodyPr lIns="91440" rIns="91440" tIns="45720" bIns="45720" anchor="ctr">
            <a:normAutofit/>
          </a:bodyPr>
          <a:p>
            <a:pPr indent="0">
              <a:lnSpc>
                <a:spcPct val="100000"/>
              </a:lnSpc>
              <a:buNone/>
              <a:tabLst>
                <a:tab algn="l" pos="0"/>
              </a:tabLst>
            </a:pPr>
            <a:r>
              <a:rPr b="0" lang="es-MX" sz="4000" strike="noStrike" u="none">
                <a:solidFill>
                  <a:srgbClr val="000000"/>
                </a:solidFill>
                <a:uFillTx/>
                <a:latin typeface="Arial"/>
              </a:rPr>
              <a:t>Metodología</a:t>
            </a:r>
            <a:endParaRPr b="0" lang="es-MX" sz="4000" strike="noStrike" u="none">
              <a:solidFill>
                <a:srgbClr val="000000"/>
              </a:solidFill>
              <a:uFillTx/>
              <a:latin typeface="Arial"/>
            </a:endParaRPr>
          </a:p>
        </p:txBody>
      </p:sp>
      <p:sp>
        <p:nvSpPr>
          <p:cNvPr id="136" name="Título 8"/>
          <p:cNvSpPr/>
          <p:nvPr/>
        </p:nvSpPr>
        <p:spPr>
          <a:xfrm>
            <a:off x="3800520" y="86760"/>
            <a:ext cx="7808040" cy="4651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90000"/>
              </a:lnSpc>
            </a:pPr>
            <a:r>
              <a:rPr b="0" lang="es-MX" sz="1600" strike="noStrike" u="none">
                <a:solidFill>
                  <a:srgbClr val="245c4f"/>
                </a:solidFill>
                <a:uFillTx/>
                <a:latin typeface="Montserrat Medium"/>
              </a:rPr>
              <a:t>[Proyecto Terminal II UNADM]</a:t>
            </a:r>
            <a:endParaRPr b="0" lang="es-MX" sz="1600" strike="noStrike" u="none">
              <a:solidFill>
                <a:srgbClr val="000000"/>
              </a:solidFill>
              <a:uFillTx/>
              <a:latin typeface="Arial"/>
            </a:endParaRPr>
          </a:p>
        </p:txBody>
      </p:sp>
      <p:pic>
        <p:nvPicPr>
          <p:cNvPr id="137" name="" descr=""/>
          <p:cNvPicPr/>
          <p:nvPr/>
        </p:nvPicPr>
        <p:blipFill>
          <a:blip r:embed="rId2"/>
          <a:stretch/>
        </p:blipFill>
        <p:spPr>
          <a:xfrm>
            <a:off x="3960000" y="900000"/>
            <a:ext cx="7919280" cy="503928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38" name="PlaceHolder 1"/>
          <p:cNvSpPr>
            <a:spLocks noGrp="1"/>
          </p:cNvSpPr>
          <p:nvPr>
            <p:ph type="title"/>
          </p:nvPr>
        </p:nvSpPr>
        <p:spPr>
          <a:xfrm>
            <a:off x="680040" y="900000"/>
            <a:ext cx="10928160" cy="899280"/>
          </a:xfrm>
          <a:prstGeom prst="rect">
            <a:avLst/>
          </a:prstGeom>
          <a:noFill/>
          <a:ln w="0">
            <a:noFill/>
          </a:ln>
        </p:spPr>
        <p:txBody>
          <a:bodyPr lIns="91440" rIns="91440" tIns="45720" bIns="45720" anchor="ctr">
            <a:normAutofit/>
          </a:bodyPr>
          <a:p>
            <a:pPr indent="0">
              <a:lnSpc>
                <a:spcPct val="100000"/>
              </a:lnSpc>
              <a:buNone/>
              <a:tabLst>
                <a:tab algn="l" pos="0"/>
              </a:tabLst>
            </a:pPr>
            <a:r>
              <a:rPr b="0" lang="es-MX" sz="4000" strike="noStrike" u="none">
                <a:solidFill>
                  <a:srgbClr val="000000"/>
                </a:solidFill>
                <a:uFillTx/>
                <a:latin typeface="Arial"/>
              </a:rPr>
              <a:t>Herramientas usadas para el desarrollo</a:t>
            </a:r>
            <a:endParaRPr b="0" lang="es-MX" sz="4000" strike="noStrike" u="none">
              <a:solidFill>
                <a:srgbClr val="000000"/>
              </a:solidFill>
              <a:uFillTx/>
              <a:latin typeface="Arial"/>
            </a:endParaRPr>
          </a:p>
        </p:txBody>
      </p:sp>
      <p:sp>
        <p:nvSpPr>
          <p:cNvPr id="139" name="Título 10"/>
          <p:cNvSpPr/>
          <p:nvPr/>
        </p:nvSpPr>
        <p:spPr>
          <a:xfrm>
            <a:off x="3800520" y="86760"/>
            <a:ext cx="7808040" cy="4651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90000"/>
              </a:lnSpc>
            </a:pPr>
            <a:r>
              <a:rPr b="0" lang="es-MX" sz="1600" strike="noStrike" u="none">
                <a:solidFill>
                  <a:srgbClr val="245c4f"/>
                </a:solidFill>
                <a:uFillTx/>
                <a:latin typeface="Montserrat Medium"/>
              </a:rPr>
              <a:t>[Proyecto Terminal II UNADM]</a:t>
            </a:r>
            <a:endParaRPr b="0" lang="es-MX" sz="1600" strike="noStrike" u="none">
              <a:solidFill>
                <a:srgbClr val="000000"/>
              </a:solidFill>
              <a:uFillTx/>
              <a:latin typeface="Arial"/>
            </a:endParaRPr>
          </a:p>
        </p:txBody>
      </p:sp>
      <p:sp>
        <p:nvSpPr>
          <p:cNvPr id="140" name=""/>
          <p:cNvSpPr/>
          <p:nvPr/>
        </p:nvSpPr>
        <p:spPr>
          <a:xfrm>
            <a:off x="540000" y="1800000"/>
            <a:ext cx="11159640" cy="467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MX" sz="1400" strike="noStrike" u="none">
                <a:solidFill>
                  <a:srgbClr val="000000"/>
                </a:solidFill>
                <a:uFillTx/>
                <a:latin typeface="Arial"/>
              </a:rPr>
              <a:t> </a:t>
            </a:r>
            <a:r>
              <a:rPr b="0" lang="es-MX" sz="1800" strike="noStrike" u="none">
                <a:solidFill>
                  <a:srgbClr val="000000"/>
                </a:solidFill>
                <a:uFillTx/>
                <a:latin typeface="Arial"/>
              </a:rPr>
              <a:t> </a:t>
            </a:r>
            <a:r>
              <a:rPr b="0" lang="es-MX" sz="1800" strike="noStrike" u="none">
                <a:solidFill>
                  <a:srgbClr val="000000"/>
                </a:solidFill>
                <a:uFillTx/>
                <a:latin typeface="Arial"/>
                <a:ea typeface="Aptos"/>
              </a:rPr>
              <a:t>El modelo se realizó usando el lenguaje de programación Python principalmente porque es un lenguaje adecuado para desarrollar aplicaciones de Inteligencia Artificial y en particular en el aprendizaje automático.</a:t>
            </a:r>
            <a:endParaRPr b="0" lang="es-MX" sz="1800" strike="noStrike" u="none">
              <a:solidFill>
                <a:srgbClr val="000000"/>
              </a:solidFill>
              <a:uFillTx/>
              <a:latin typeface="Arial"/>
            </a:endParaRPr>
          </a:p>
          <a:p>
            <a:pPr>
              <a:lnSpc>
                <a:spcPct val="100000"/>
              </a:lnSpc>
            </a:pPr>
            <a:endParaRPr b="0" lang="es-MX" sz="1800" strike="noStrike" u="none">
              <a:solidFill>
                <a:srgbClr val="000000"/>
              </a:solidFill>
              <a:uFillTx/>
              <a:latin typeface="Arial"/>
            </a:endParaRPr>
          </a:p>
          <a:p>
            <a:pPr algn="just">
              <a:lnSpc>
                <a:spcPct val="100000"/>
              </a:lnSpc>
            </a:pPr>
            <a:r>
              <a:rPr b="0" lang="es-MX" sz="1800" strike="noStrike" u="none">
                <a:solidFill>
                  <a:srgbClr val="000000"/>
                </a:solidFill>
                <a:uFillTx/>
                <a:latin typeface="Arial"/>
                <a:ea typeface="Aptos"/>
              </a:rPr>
              <a:t>Para ello se usó librerías que se enumeran y describen a continuación :</a:t>
            </a:r>
            <a:endParaRPr b="0" lang="es-MX" sz="1800" strike="noStrike" u="none">
              <a:solidFill>
                <a:srgbClr val="000000"/>
              </a:solidFill>
              <a:uFillTx/>
              <a:latin typeface="Arial"/>
            </a:endParaRPr>
          </a:p>
          <a:p>
            <a:pPr algn="just">
              <a:lnSpc>
                <a:spcPct val="100000"/>
              </a:lnSpc>
            </a:pPr>
            <a:endParaRPr b="0" lang="es-MX" sz="1800" strike="noStrike" u="none">
              <a:solidFill>
                <a:srgbClr val="000000"/>
              </a:solidFill>
              <a:uFillTx/>
              <a:latin typeface="Arial"/>
            </a:endParaRPr>
          </a:p>
          <a:p>
            <a:pPr algn="just">
              <a:lnSpc>
                <a:spcPct val="100000"/>
              </a:lnSpc>
            </a:pPr>
            <a:r>
              <a:rPr b="1" lang="es-MX" sz="1800" strike="noStrike" u="none">
                <a:solidFill>
                  <a:srgbClr val="000000"/>
                </a:solidFill>
                <a:uFillTx/>
                <a:latin typeface="Arial"/>
                <a:ea typeface="Aptos"/>
              </a:rPr>
              <a:t>Numpy (Numerical Python)</a:t>
            </a:r>
            <a:r>
              <a:rPr b="0" lang="es-MX" sz="1800" strike="noStrike" u="none">
                <a:solidFill>
                  <a:srgbClr val="000000"/>
                </a:solidFill>
                <a:uFillTx/>
                <a:latin typeface="Arial"/>
                <a:ea typeface="Aptos"/>
              </a:rPr>
              <a:t> Python no tiene estructura de datos de array o vectores y/o matrices. Por ello Numpy proporciona estructuras de datos para representar listas y matrices.</a:t>
            </a:r>
            <a:endParaRPr b="0" lang="es-MX" sz="1800" strike="noStrike" u="none">
              <a:solidFill>
                <a:srgbClr val="000000"/>
              </a:solidFill>
              <a:uFillTx/>
              <a:latin typeface="Arial"/>
            </a:endParaRPr>
          </a:p>
          <a:p>
            <a:pPr algn="just">
              <a:lnSpc>
                <a:spcPct val="100000"/>
              </a:lnSpc>
            </a:pPr>
            <a:endParaRPr b="0" lang="es-MX" sz="1800" strike="noStrike" u="none">
              <a:solidFill>
                <a:srgbClr val="000000"/>
              </a:solidFill>
              <a:uFillTx/>
              <a:latin typeface="Arial"/>
            </a:endParaRPr>
          </a:p>
          <a:p>
            <a:pPr algn="just">
              <a:lnSpc>
                <a:spcPct val="100000"/>
              </a:lnSpc>
            </a:pPr>
            <a:r>
              <a:rPr b="1" lang="es-MX" sz="1800" strike="noStrike" u="none">
                <a:solidFill>
                  <a:srgbClr val="000000"/>
                </a:solidFill>
                <a:uFillTx/>
                <a:latin typeface="Arial"/>
                <a:ea typeface="Aptos"/>
              </a:rPr>
              <a:t>Pandas</a:t>
            </a:r>
            <a:r>
              <a:rPr b="0" lang="es-MX" sz="1800" strike="noStrike" u="none">
                <a:solidFill>
                  <a:srgbClr val="000000"/>
                </a:solidFill>
                <a:uFillTx/>
                <a:latin typeface="Arial"/>
                <a:ea typeface="Aptos"/>
              </a:rPr>
              <a:t> es una librería muy popular que hace uso de Numpy. Sus dos estructuras de datos son las series de una dimensión y los DataFrames de dos dimensiones.</a:t>
            </a:r>
            <a:endParaRPr b="0" lang="es-MX" sz="1800" strike="noStrike" u="none">
              <a:solidFill>
                <a:srgbClr val="000000"/>
              </a:solidFill>
              <a:uFillTx/>
              <a:latin typeface="Arial"/>
            </a:endParaRPr>
          </a:p>
          <a:p>
            <a:pPr algn="just">
              <a:lnSpc>
                <a:spcPct val="100000"/>
              </a:lnSpc>
            </a:pPr>
            <a:endParaRPr b="0" lang="es-MX" sz="1800" strike="noStrike" u="none">
              <a:solidFill>
                <a:srgbClr val="000000"/>
              </a:solidFill>
              <a:uFillTx/>
              <a:latin typeface="Arial"/>
            </a:endParaRPr>
          </a:p>
          <a:p>
            <a:pPr algn="just">
              <a:lnSpc>
                <a:spcPct val="100000"/>
              </a:lnSpc>
            </a:pPr>
            <a:r>
              <a:rPr b="1" lang="es-MX" sz="1800" strike="noStrike" u="none">
                <a:solidFill>
                  <a:srgbClr val="000000"/>
                </a:solidFill>
                <a:uFillTx/>
                <a:latin typeface="Arial"/>
                <a:ea typeface="Aptos"/>
              </a:rPr>
              <a:t>Matplotlib</a:t>
            </a:r>
            <a:r>
              <a:rPr b="0" lang="es-MX" sz="1800" strike="noStrike" u="none">
                <a:solidFill>
                  <a:srgbClr val="000000"/>
                </a:solidFill>
                <a:uFillTx/>
                <a:latin typeface="Arial"/>
                <a:ea typeface="Aptos"/>
              </a:rPr>
              <a:t> es una librería para dibujo y visualización fácil de usar y se pueden realizar muchos tipos de graficas.</a:t>
            </a:r>
            <a:endParaRPr b="0" lang="es-MX" sz="1800" strike="noStrike" u="none">
              <a:solidFill>
                <a:srgbClr val="000000"/>
              </a:solidFill>
              <a:uFillTx/>
              <a:latin typeface="Arial"/>
            </a:endParaRPr>
          </a:p>
          <a:p>
            <a:pPr algn="just">
              <a:lnSpc>
                <a:spcPct val="100000"/>
              </a:lnSpc>
            </a:pPr>
            <a:endParaRPr b="0" lang="es-MX" sz="1800" strike="noStrike" u="none">
              <a:solidFill>
                <a:srgbClr val="000000"/>
              </a:solidFill>
              <a:uFillTx/>
              <a:latin typeface="Arial"/>
            </a:endParaRPr>
          </a:p>
          <a:p>
            <a:pPr>
              <a:lnSpc>
                <a:spcPct val="100000"/>
              </a:lnSpc>
            </a:pPr>
            <a:r>
              <a:rPr b="1" lang="es-MX" sz="1800" strike="noStrike" u="none">
                <a:solidFill>
                  <a:srgbClr val="000000"/>
                </a:solidFill>
                <a:uFillTx/>
                <a:latin typeface="Arial"/>
                <a:ea typeface="Aptos"/>
              </a:rPr>
              <a:t>Seaborn</a:t>
            </a:r>
            <a:r>
              <a:rPr b="0" lang="es-MX" sz="1800" strike="noStrike" u="none">
                <a:solidFill>
                  <a:srgbClr val="000000"/>
                </a:solidFill>
                <a:uFillTx/>
                <a:latin typeface="Arial"/>
                <a:ea typeface="Aptos"/>
              </a:rPr>
              <a:t> es una librería que usa Matplotlib para realizar graficaciones de alto nivel.</a:t>
            </a:r>
            <a:endParaRPr b="0" lang="es-MX" sz="1800" strike="noStrike" u="none">
              <a:solidFill>
                <a:srgbClr val="000000"/>
              </a:solidFill>
              <a:uFillTx/>
              <a:latin typeface="Arial"/>
            </a:endParaRPr>
          </a:p>
          <a:p>
            <a:pPr>
              <a:lnSpc>
                <a:spcPct val="100000"/>
              </a:lnSpc>
            </a:pPr>
            <a:endParaRPr b="0" lang="es-MX" sz="1800" strike="noStrike" u="none">
              <a:solidFill>
                <a:srgbClr val="000000"/>
              </a:solidFill>
              <a:uFillTx/>
              <a:latin typeface="Arial"/>
            </a:endParaRPr>
          </a:p>
          <a:p>
            <a:pPr>
              <a:lnSpc>
                <a:spcPct val="100000"/>
              </a:lnSpc>
            </a:pPr>
            <a:r>
              <a:rPr b="1" lang="es-MX" sz="1800" strike="noStrike" u="none">
                <a:solidFill>
                  <a:srgbClr val="000000"/>
                </a:solidFill>
                <a:uFillTx/>
                <a:latin typeface="Arial"/>
                <a:ea typeface="Aptos"/>
              </a:rPr>
              <a:t> </a:t>
            </a:r>
            <a:r>
              <a:rPr b="1" lang="es-MX" sz="1800" strike="noStrike" u="none">
                <a:solidFill>
                  <a:srgbClr val="000000"/>
                </a:solidFill>
                <a:uFillTx/>
                <a:latin typeface="Arial"/>
                <a:ea typeface="Aptos"/>
              </a:rPr>
              <a:t>Scikit-learn</a:t>
            </a:r>
            <a:r>
              <a:rPr b="0" lang="es-MX" sz="1800" strike="noStrike" u="none">
                <a:solidFill>
                  <a:srgbClr val="000000"/>
                </a:solidFill>
                <a:uFillTx/>
                <a:latin typeface="Arial"/>
                <a:ea typeface="Aptos"/>
              </a:rPr>
              <a:t> librería de alto nivel para machine learning.</a:t>
            </a:r>
            <a:endParaRPr b="0" lang="es-MX"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41" name="PlaceHolder 1"/>
          <p:cNvSpPr>
            <a:spLocks noGrp="1"/>
          </p:cNvSpPr>
          <p:nvPr>
            <p:ph type="title"/>
          </p:nvPr>
        </p:nvSpPr>
        <p:spPr>
          <a:xfrm>
            <a:off x="680040" y="900000"/>
            <a:ext cx="10928160" cy="899280"/>
          </a:xfrm>
          <a:prstGeom prst="rect">
            <a:avLst/>
          </a:prstGeom>
          <a:noFill/>
          <a:ln w="0">
            <a:noFill/>
          </a:ln>
        </p:spPr>
        <p:txBody>
          <a:bodyPr lIns="91440" rIns="91440" tIns="45720" bIns="45720" anchor="ctr">
            <a:normAutofit/>
          </a:bodyPr>
          <a:p>
            <a:pPr indent="0">
              <a:lnSpc>
                <a:spcPct val="100000"/>
              </a:lnSpc>
              <a:buNone/>
              <a:tabLst>
                <a:tab algn="l" pos="0"/>
              </a:tabLst>
            </a:pPr>
            <a:r>
              <a:rPr b="0" lang="es-MX" sz="4000" strike="noStrike" u="none">
                <a:solidFill>
                  <a:srgbClr val="000000"/>
                </a:solidFill>
                <a:uFillTx/>
                <a:latin typeface="Arial"/>
              </a:rPr>
              <a:t>Limpieza de datos</a:t>
            </a:r>
            <a:endParaRPr b="0" lang="es-MX" sz="4000" strike="noStrike" u="none">
              <a:solidFill>
                <a:srgbClr val="000000"/>
              </a:solidFill>
              <a:uFillTx/>
              <a:latin typeface="Arial"/>
            </a:endParaRPr>
          </a:p>
        </p:txBody>
      </p:sp>
      <p:sp>
        <p:nvSpPr>
          <p:cNvPr id="142" name="Título 22"/>
          <p:cNvSpPr/>
          <p:nvPr/>
        </p:nvSpPr>
        <p:spPr>
          <a:xfrm>
            <a:off x="3800520" y="86760"/>
            <a:ext cx="7808040" cy="4651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90000"/>
              </a:lnSpc>
            </a:pPr>
            <a:r>
              <a:rPr b="0" lang="es-MX" sz="1600" strike="noStrike" u="none">
                <a:solidFill>
                  <a:srgbClr val="245c4f"/>
                </a:solidFill>
                <a:uFillTx/>
                <a:latin typeface="Montserrat Medium"/>
              </a:rPr>
              <a:t>[Proyecto Terminal II UNADM]</a:t>
            </a:r>
            <a:endParaRPr b="0" lang="es-MX" sz="1600" strike="noStrike" u="none">
              <a:solidFill>
                <a:srgbClr val="000000"/>
              </a:solidFill>
              <a:uFillTx/>
              <a:latin typeface="Arial"/>
            </a:endParaRPr>
          </a:p>
        </p:txBody>
      </p:sp>
      <p:sp>
        <p:nvSpPr>
          <p:cNvPr id="143" name=""/>
          <p:cNvSpPr/>
          <p:nvPr/>
        </p:nvSpPr>
        <p:spPr>
          <a:xfrm>
            <a:off x="720000" y="1800000"/>
            <a:ext cx="10799640" cy="377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MX" sz="2000" strike="noStrike" u="none">
                <a:solidFill>
                  <a:srgbClr val="000000"/>
                </a:solidFill>
                <a:uFillTx/>
                <a:latin typeface="Arial"/>
                <a:ea typeface="Aptos"/>
              </a:rPr>
              <a:t>1. Conjuntos de datos desordenados</a:t>
            </a:r>
            <a:endParaRPr b="0" lang="es-MX" sz="2000" strike="noStrike" u="none">
              <a:solidFill>
                <a:srgbClr val="000000"/>
              </a:solidFill>
              <a:uFillTx/>
              <a:latin typeface="Arial"/>
            </a:endParaRPr>
          </a:p>
          <a:p>
            <a:pPr>
              <a:lnSpc>
                <a:spcPct val="100000"/>
              </a:lnSpc>
            </a:pPr>
            <a:endParaRPr b="0" lang="es-MX" sz="2000" strike="noStrike" u="none">
              <a:solidFill>
                <a:srgbClr val="000000"/>
              </a:solidFill>
              <a:uFillTx/>
              <a:latin typeface="Arial"/>
            </a:endParaRPr>
          </a:p>
          <a:p>
            <a:pPr>
              <a:lnSpc>
                <a:spcPct val="100000"/>
              </a:lnSpc>
            </a:pPr>
            <a:r>
              <a:rPr b="0" lang="es-MX" sz="2000" strike="noStrike" u="none">
                <a:solidFill>
                  <a:srgbClr val="000000"/>
                </a:solidFill>
                <a:uFillTx/>
                <a:latin typeface="Arial"/>
                <a:ea typeface="Aptos"/>
              </a:rPr>
              <a:t>2. Identificar columnas que contienen un único valor</a:t>
            </a:r>
            <a:endParaRPr b="0" lang="es-MX" sz="2000" strike="noStrike" u="none">
              <a:solidFill>
                <a:srgbClr val="000000"/>
              </a:solidFill>
              <a:uFillTx/>
              <a:latin typeface="Arial"/>
            </a:endParaRPr>
          </a:p>
          <a:p>
            <a:pPr>
              <a:lnSpc>
                <a:spcPct val="100000"/>
              </a:lnSpc>
            </a:pPr>
            <a:endParaRPr b="0" lang="es-MX" sz="2000" strike="noStrike" u="none">
              <a:solidFill>
                <a:srgbClr val="000000"/>
              </a:solidFill>
              <a:uFillTx/>
              <a:latin typeface="Arial"/>
            </a:endParaRPr>
          </a:p>
          <a:p>
            <a:pPr>
              <a:lnSpc>
                <a:spcPct val="100000"/>
              </a:lnSpc>
            </a:pPr>
            <a:r>
              <a:rPr b="0" lang="es-MX" sz="2000" strike="noStrike" u="none">
                <a:solidFill>
                  <a:srgbClr val="000000"/>
                </a:solidFill>
                <a:uFillTx/>
                <a:latin typeface="Arial"/>
                <a:ea typeface="Aptos"/>
              </a:rPr>
              <a:t>3. Eliminar columnas que contienen un único valor</a:t>
            </a:r>
            <a:endParaRPr b="0" lang="es-MX" sz="2000" strike="noStrike" u="none">
              <a:solidFill>
                <a:srgbClr val="000000"/>
              </a:solidFill>
              <a:uFillTx/>
              <a:latin typeface="Arial"/>
            </a:endParaRPr>
          </a:p>
          <a:p>
            <a:pPr>
              <a:lnSpc>
                <a:spcPct val="100000"/>
              </a:lnSpc>
            </a:pPr>
            <a:endParaRPr b="0" lang="es-MX" sz="2000" strike="noStrike" u="none">
              <a:solidFill>
                <a:srgbClr val="000000"/>
              </a:solidFill>
              <a:uFillTx/>
              <a:latin typeface="Arial"/>
            </a:endParaRPr>
          </a:p>
          <a:p>
            <a:pPr>
              <a:lnSpc>
                <a:spcPct val="100000"/>
              </a:lnSpc>
            </a:pPr>
            <a:r>
              <a:rPr b="0" lang="es-MX" sz="2000" strike="noStrike" u="none">
                <a:solidFill>
                  <a:srgbClr val="000000"/>
                </a:solidFill>
                <a:uFillTx/>
                <a:latin typeface="Arial"/>
                <a:ea typeface="Aptos"/>
              </a:rPr>
              <a:t>4. Considerar columnas que tienen muy pocos valores</a:t>
            </a:r>
            <a:endParaRPr b="0" lang="es-MX" sz="2000" strike="noStrike" u="none">
              <a:solidFill>
                <a:srgbClr val="000000"/>
              </a:solidFill>
              <a:uFillTx/>
              <a:latin typeface="Arial"/>
            </a:endParaRPr>
          </a:p>
          <a:p>
            <a:pPr>
              <a:lnSpc>
                <a:spcPct val="100000"/>
              </a:lnSpc>
            </a:pPr>
            <a:endParaRPr b="0" lang="es-MX" sz="2000" strike="noStrike" u="none">
              <a:solidFill>
                <a:srgbClr val="000000"/>
              </a:solidFill>
              <a:uFillTx/>
              <a:latin typeface="Arial"/>
            </a:endParaRPr>
          </a:p>
          <a:p>
            <a:pPr>
              <a:lnSpc>
                <a:spcPct val="100000"/>
              </a:lnSpc>
            </a:pPr>
            <a:r>
              <a:rPr b="0" lang="es-MX" sz="2000" strike="noStrike" u="none">
                <a:solidFill>
                  <a:srgbClr val="000000"/>
                </a:solidFill>
                <a:uFillTx/>
                <a:latin typeface="Arial"/>
                <a:ea typeface="Aptos"/>
              </a:rPr>
              <a:t>5. Eliminar columnas que tienen una varianza baja</a:t>
            </a:r>
            <a:endParaRPr b="0" lang="es-MX" sz="2000" strike="noStrike" u="none">
              <a:solidFill>
                <a:srgbClr val="000000"/>
              </a:solidFill>
              <a:uFillTx/>
              <a:latin typeface="Arial"/>
            </a:endParaRPr>
          </a:p>
          <a:p>
            <a:pPr>
              <a:lnSpc>
                <a:spcPct val="100000"/>
              </a:lnSpc>
            </a:pPr>
            <a:endParaRPr b="0" lang="es-MX" sz="2000" strike="noStrike" u="none">
              <a:solidFill>
                <a:srgbClr val="000000"/>
              </a:solidFill>
              <a:uFillTx/>
              <a:latin typeface="Arial"/>
            </a:endParaRPr>
          </a:p>
          <a:p>
            <a:pPr>
              <a:lnSpc>
                <a:spcPct val="100000"/>
              </a:lnSpc>
            </a:pPr>
            <a:r>
              <a:rPr b="0" lang="es-MX" sz="2000" strike="noStrike" u="none">
                <a:solidFill>
                  <a:srgbClr val="000000"/>
                </a:solidFill>
                <a:uFillTx/>
                <a:latin typeface="Arial"/>
                <a:ea typeface="Aptos"/>
              </a:rPr>
              <a:t>6. Identificar filas que contienen datos duplicados</a:t>
            </a:r>
            <a:endParaRPr b="0" lang="es-MX" sz="2000" strike="noStrike" u="none">
              <a:solidFill>
                <a:srgbClr val="000000"/>
              </a:solidFill>
              <a:uFillTx/>
              <a:latin typeface="Arial"/>
            </a:endParaRPr>
          </a:p>
          <a:p>
            <a:pPr>
              <a:lnSpc>
                <a:spcPct val="100000"/>
              </a:lnSpc>
            </a:pPr>
            <a:endParaRPr b="0" lang="es-MX" sz="2000" strike="noStrike" u="none">
              <a:solidFill>
                <a:srgbClr val="000000"/>
              </a:solidFill>
              <a:uFillTx/>
              <a:latin typeface="Arial"/>
            </a:endParaRPr>
          </a:p>
          <a:p>
            <a:pPr>
              <a:lnSpc>
                <a:spcPct val="100000"/>
              </a:lnSpc>
            </a:pPr>
            <a:r>
              <a:rPr b="0" lang="es-MX" sz="2000" strike="noStrike" u="none">
                <a:solidFill>
                  <a:srgbClr val="000000"/>
                </a:solidFill>
                <a:uFillTx/>
                <a:latin typeface="Arial"/>
                <a:ea typeface="Aptos"/>
              </a:rPr>
              <a:t>7. Eliminar filas que contienen datos duplicados  </a:t>
            </a:r>
            <a:endParaRPr b="0" lang="es-MX" sz="2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44" name="PlaceHolder 1"/>
          <p:cNvSpPr>
            <a:spLocks noGrp="1"/>
          </p:cNvSpPr>
          <p:nvPr>
            <p:ph type="title"/>
          </p:nvPr>
        </p:nvSpPr>
        <p:spPr>
          <a:xfrm>
            <a:off x="680040" y="900000"/>
            <a:ext cx="10928160" cy="899280"/>
          </a:xfrm>
          <a:prstGeom prst="rect">
            <a:avLst/>
          </a:prstGeom>
          <a:noFill/>
          <a:ln w="0">
            <a:noFill/>
          </a:ln>
        </p:spPr>
        <p:txBody>
          <a:bodyPr lIns="91440" rIns="91440" tIns="45720" bIns="45720" anchor="ctr">
            <a:normAutofit/>
          </a:bodyPr>
          <a:p>
            <a:pPr indent="0">
              <a:lnSpc>
                <a:spcPct val="100000"/>
              </a:lnSpc>
              <a:buNone/>
              <a:tabLst>
                <a:tab algn="l" pos="0"/>
              </a:tabLst>
            </a:pPr>
            <a:r>
              <a:rPr b="0" lang="es-MX" sz="4000" strike="noStrike" u="none">
                <a:solidFill>
                  <a:srgbClr val="000000"/>
                </a:solidFill>
                <a:uFillTx/>
                <a:latin typeface="Arial"/>
              </a:rPr>
              <a:t>Transformación de datos - StandardScaler</a:t>
            </a:r>
            <a:endParaRPr b="0" lang="es-MX" sz="4000" strike="noStrike" u="none">
              <a:solidFill>
                <a:srgbClr val="000000"/>
              </a:solidFill>
              <a:uFillTx/>
              <a:latin typeface="Arial"/>
            </a:endParaRPr>
          </a:p>
        </p:txBody>
      </p:sp>
      <p:sp>
        <p:nvSpPr>
          <p:cNvPr id="145" name="Título 24"/>
          <p:cNvSpPr/>
          <p:nvPr/>
        </p:nvSpPr>
        <p:spPr>
          <a:xfrm>
            <a:off x="3800520" y="86760"/>
            <a:ext cx="7808040" cy="4651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90000"/>
              </a:lnSpc>
            </a:pPr>
            <a:r>
              <a:rPr b="0" lang="es-MX" sz="1600" strike="noStrike" u="none">
                <a:solidFill>
                  <a:srgbClr val="245c4f"/>
                </a:solidFill>
                <a:uFillTx/>
                <a:latin typeface="Montserrat Medium"/>
              </a:rPr>
              <a:t>[Proyecto Terminal II UNADM]</a:t>
            </a:r>
            <a:endParaRPr b="0" lang="es-MX" sz="1600" strike="noStrike" u="none">
              <a:solidFill>
                <a:srgbClr val="000000"/>
              </a:solidFill>
              <a:uFillTx/>
              <a:latin typeface="Arial"/>
            </a:endParaRPr>
          </a:p>
        </p:txBody>
      </p:sp>
      <p:pic>
        <p:nvPicPr>
          <p:cNvPr id="146" name="" descr=""/>
          <p:cNvPicPr/>
          <p:nvPr/>
        </p:nvPicPr>
        <p:blipFill>
          <a:blip r:embed="rId2"/>
          <a:stretch/>
        </p:blipFill>
        <p:spPr>
          <a:xfrm>
            <a:off x="900000" y="1799640"/>
            <a:ext cx="10619640" cy="414000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47" name="PlaceHolder 1"/>
          <p:cNvSpPr>
            <a:spLocks noGrp="1"/>
          </p:cNvSpPr>
          <p:nvPr>
            <p:ph type="title"/>
          </p:nvPr>
        </p:nvSpPr>
        <p:spPr>
          <a:xfrm>
            <a:off x="680040" y="900000"/>
            <a:ext cx="10928160" cy="899280"/>
          </a:xfrm>
          <a:prstGeom prst="rect">
            <a:avLst/>
          </a:prstGeom>
          <a:noFill/>
          <a:ln w="0">
            <a:noFill/>
          </a:ln>
        </p:spPr>
        <p:txBody>
          <a:bodyPr lIns="91440" rIns="91440" tIns="45720" bIns="45720" anchor="ctr">
            <a:normAutofit/>
          </a:bodyPr>
          <a:p>
            <a:pPr indent="0">
              <a:lnSpc>
                <a:spcPct val="100000"/>
              </a:lnSpc>
              <a:buNone/>
              <a:tabLst>
                <a:tab algn="l" pos="0"/>
              </a:tabLst>
            </a:pPr>
            <a:r>
              <a:rPr b="0" lang="es-MX" sz="4000" strike="noStrike" u="none">
                <a:solidFill>
                  <a:srgbClr val="000000"/>
                </a:solidFill>
                <a:uFillTx/>
                <a:latin typeface="Arial"/>
              </a:rPr>
              <a:t>Transformación de datos - StandardScaler</a:t>
            </a:r>
            <a:endParaRPr b="0" lang="es-MX" sz="4000" strike="noStrike" u="none">
              <a:solidFill>
                <a:srgbClr val="000000"/>
              </a:solidFill>
              <a:uFillTx/>
              <a:latin typeface="Arial"/>
            </a:endParaRPr>
          </a:p>
        </p:txBody>
      </p:sp>
      <p:sp>
        <p:nvSpPr>
          <p:cNvPr id="148" name="Título 20"/>
          <p:cNvSpPr/>
          <p:nvPr/>
        </p:nvSpPr>
        <p:spPr>
          <a:xfrm>
            <a:off x="3800520" y="86760"/>
            <a:ext cx="7808040" cy="4651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90000"/>
              </a:lnSpc>
            </a:pPr>
            <a:r>
              <a:rPr b="0" lang="es-MX" sz="1600" strike="noStrike" u="none">
                <a:solidFill>
                  <a:srgbClr val="245c4f"/>
                </a:solidFill>
                <a:uFillTx/>
                <a:latin typeface="Montserrat Medium"/>
              </a:rPr>
              <a:t>[Proyecto Terminal II UNADM]</a:t>
            </a:r>
            <a:endParaRPr b="0" lang="es-MX" sz="1600" strike="noStrike" u="none">
              <a:solidFill>
                <a:srgbClr val="000000"/>
              </a:solidFill>
              <a:uFillTx/>
              <a:latin typeface="Arial"/>
            </a:endParaRPr>
          </a:p>
        </p:txBody>
      </p:sp>
      <p:pic>
        <p:nvPicPr>
          <p:cNvPr id="149" name="" descr=""/>
          <p:cNvPicPr/>
          <p:nvPr/>
        </p:nvPicPr>
        <p:blipFill>
          <a:blip r:embed="rId2"/>
          <a:stretch/>
        </p:blipFill>
        <p:spPr>
          <a:xfrm>
            <a:off x="1800000" y="1799640"/>
            <a:ext cx="7919640" cy="378000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50" name="PlaceHolder 1"/>
          <p:cNvSpPr>
            <a:spLocks noGrp="1"/>
          </p:cNvSpPr>
          <p:nvPr>
            <p:ph type="title"/>
          </p:nvPr>
        </p:nvSpPr>
        <p:spPr>
          <a:xfrm>
            <a:off x="680040" y="900000"/>
            <a:ext cx="10928160" cy="899280"/>
          </a:xfrm>
          <a:prstGeom prst="rect">
            <a:avLst/>
          </a:prstGeom>
          <a:noFill/>
          <a:ln w="0">
            <a:noFill/>
          </a:ln>
        </p:spPr>
        <p:txBody>
          <a:bodyPr lIns="91440" rIns="91440" tIns="45720" bIns="45720" anchor="ctr">
            <a:normAutofit/>
          </a:bodyPr>
          <a:p>
            <a:pPr indent="0">
              <a:lnSpc>
                <a:spcPct val="100000"/>
              </a:lnSpc>
              <a:buNone/>
              <a:tabLst>
                <a:tab algn="l" pos="0"/>
              </a:tabLst>
            </a:pPr>
            <a:r>
              <a:rPr b="0" lang="es-MX" sz="4000" strike="noStrike" u="none">
                <a:solidFill>
                  <a:srgbClr val="000000"/>
                </a:solidFill>
                <a:uFillTx/>
                <a:latin typeface="Arial"/>
              </a:rPr>
              <a:t>Transformación de datos - MinMaxScaler</a:t>
            </a:r>
            <a:endParaRPr b="0" lang="es-MX" sz="4000" strike="noStrike" u="none">
              <a:solidFill>
                <a:srgbClr val="000000"/>
              </a:solidFill>
              <a:uFillTx/>
              <a:latin typeface="Arial"/>
            </a:endParaRPr>
          </a:p>
        </p:txBody>
      </p:sp>
      <p:sp>
        <p:nvSpPr>
          <p:cNvPr id="151" name="Título 25"/>
          <p:cNvSpPr/>
          <p:nvPr/>
        </p:nvSpPr>
        <p:spPr>
          <a:xfrm>
            <a:off x="3800520" y="86760"/>
            <a:ext cx="7808040" cy="4651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90000"/>
              </a:lnSpc>
            </a:pPr>
            <a:r>
              <a:rPr b="0" lang="es-MX" sz="1600" strike="noStrike" u="none">
                <a:solidFill>
                  <a:srgbClr val="245c4f"/>
                </a:solidFill>
                <a:uFillTx/>
                <a:latin typeface="Montserrat Medium"/>
              </a:rPr>
              <a:t>[Proyecto Terminal II UNADM]</a:t>
            </a:r>
            <a:endParaRPr b="0" lang="es-MX" sz="1600" strike="noStrike" u="none">
              <a:solidFill>
                <a:srgbClr val="000000"/>
              </a:solidFill>
              <a:uFillTx/>
              <a:latin typeface="Arial"/>
            </a:endParaRPr>
          </a:p>
        </p:txBody>
      </p:sp>
      <p:pic>
        <p:nvPicPr>
          <p:cNvPr id="152" name="" descr=""/>
          <p:cNvPicPr/>
          <p:nvPr/>
        </p:nvPicPr>
        <p:blipFill>
          <a:blip r:embed="rId2"/>
          <a:stretch/>
        </p:blipFill>
        <p:spPr>
          <a:xfrm>
            <a:off x="900000" y="1800000"/>
            <a:ext cx="10439640" cy="431964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53" name="PlaceHolder 1"/>
          <p:cNvSpPr>
            <a:spLocks noGrp="1"/>
          </p:cNvSpPr>
          <p:nvPr>
            <p:ph type="title"/>
          </p:nvPr>
        </p:nvSpPr>
        <p:spPr>
          <a:xfrm>
            <a:off x="680040" y="900000"/>
            <a:ext cx="10928160" cy="899280"/>
          </a:xfrm>
          <a:prstGeom prst="rect">
            <a:avLst/>
          </a:prstGeom>
          <a:noFill/>
          <a:ln w="0">
            <a:noFill/>
          </a:ln>
        </p:spPr>
        <p:txBody>
          <a:bodyPr lIns="91440" rIns="91440" tIns="45720" bIns="45720" anchor="ctr">
            <a:normAutofit/>
          </a:bodyPr>
          <a:p>
            <a:pPr indent="0">
              <a:lnSpc>
                <a:spcPct val="100000"/>
              </a:lnSpc>
              <a:buNone/>
              <a:tabLst>
                <a:tab algn="l" pos="0"/>
              </a:tabLst>
            </a:pPr>
            <a:r>
              <a:rPr b="0" lang="es-MX" sz="4000" strike="noStrike" u="none">
                <a:solidFill>
                  <a:srgbClr val="000000"/>
                </a:solidFill>
                <a:uFillTx/>
                <a:latin typeface="Arial"/>
              </a:rPr>
              <a:t>Transformación de datos - MinMaxScaler</a:t>
            </a:r>
            <a:endParaRPr b="0" lang="es-MX" sz="4000" strike="noStrike" u="none">
              <a:solidFill>
                <a:srgbClr val="000000"/>
              </a:solidFill>
              <a:uFillTx/>
              <a:latin typeface="Arial"/>
            </a:endParaRPr>
          </a:p>
        </p:txBody>
      </p:sp>
      <p:sp>
        <p:nvSpPr>
          <p:cNvPr id="154" name="Título 26"/>
          <p:cNvSpPr/>
          <p:nvPr/>
        </p:nvSpPr>
        <p:spPr>
          <a:xfrm>
            <a:off x="3800520" y="86760"/>
            <a:ext cx="7808040" cy="4651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90000"/>
              </a:lnSpc>
            </a:pPr>
            <a:r>
              <a:rPr b="0" lang="es-MX" sz="1600" strike="noStrike" u="none">
                <a:solidFill>
                  <a:srgbClr val="245c4f"/>
                </a:solidFill>
                <a:uFillTx/>
                <a:latin typeface="Montserrat Medium"/>
              </a:rPr>
              <a:t>[Proyecto Terminal II UNADM]</a:t>
            </a:r>
            <a:endParaRPr b="0" lang="es-MX" sz="1600" strike="noStrike" u="none">
              <a:solidFill>
                <a:srgbClr val="000000"/>
              </a:solidFill>
              <a:uFillTx/>
              <a:latin typeface="Arial"/>
            </a:endParaRPr>
          </a:p>
        </p:txBody>
      </p:sp>
      <p:pic>
        <p:nvPicPr>
          <p:cNvPr id="155" name="" descr=""/>
          <p:cNvPicPr/>
          <p:nvPr/>
        </p:nvPicPr>
        <p:blipFill>
          <a:blip r:embed="rId2"/>
          <a:stretch/>
        </p:blipFill>
        <p:spPr>
          <a:xfrm>
            <a:off x="1620000" y="1663200"/>
            <a:ext cx="8639640" cy="44564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65" name="PlaceHolder 1"/>
          <p:cNvSpPr>
            <a:spLocks noGrp="1"/>
          </p:cNvSpPr>
          <p:nvPr>
            <p:ph type="title"/>
          </p:nvPr>
        </p:nvSpPr>
        <p:spPr>
          <a:xfrm>
            <a:off x="680040" y="1237320"/>
            <a:ext cx="10928160" cy="972360"/>
          </a:xfrm>
          <a:prstGeom prst="rect">
            <a:avLst/>
          </a:prstGeom>
          <a:noFill/>
          <a:ln w="0">
            <a:noFill/>
          </a:ln>
        </p:spPr>
        <p:txBody>
          <a:bodyPr lIns="91440" rIns="91440" tIns="45720" bIns="45720" anchor="ctr">
            <a:normAutofit/>
          </a:bodyPr>
          <a:p>
            <a:pPr indent="0">
              <a:lnSpc>
                <a:spcPct val="100000"/>
              </a:lnSpc>
              <a:buNone/>
              <a:tabLst>
                <a:tab algn="l" pos="0"/>
              </a:tabLst>
            </a:pPr>
            <a:r>
              <a:rPr b="0" lang="es-MX" sz="4400" strike="noStrike" u="none">
                <a:solidFill>
                  <a:schemeClr val="dk1"/>
                </a:solidFill>
                <a:uFillTx/>
                <a:latin typeface="Aptos Display"/>
                <a:ea typeface="F65"/>
              </a:rPr>
              <a:t>Justificación</a:t>
            </a:r>
            <a:endParaRPr b="0" lang="es-MX" sz="4400" strike="noStrike" u="none">
              <a:solidFill>
                <a:srgbClr val="000000"/>
              </a:solidFill>
              <a:uFillTx/>
              <a:latin typeface="Arial"/>
            </a:endParaRPr>
          </a:p>
        </p:txBody>
      </p:sp>
      <p:sp>
        <p:nvSpPr>
          <p:cNvPr id="66" name="PlaceHolder 2"/>
          <p:cNvSpPr>
            <a:spLocks noGrp="1"/>
          </p:cNvSpPr>
          <p:nvPr>
            <p:ph/>
          </p:nvPr>
        </p:nvSpPr>
        <p:spPr>
          <a:xfrm>
            <a:off x="680040" y="2384640"/>
            <a:ext cx="10928160" cy="3913560"/>
          </a:xfrm>
          <a:prstGeom prst="rect">
            <a:avLst/>
          </a:prstGeom>
          <a:noFill/>
          <a:ln w="0">
            <a:noFill/>
          </a:ln>
        </p:spPr>
        <p:txBody>
          <a:bodyPr lIns="91440" rIns="91440" tIns="45720" bIns="45720" anchor="t">
            <a:noAutofit/>
          </a:bodyPr>
          <a:p>
            <a:pPr indent="0">
              <a:lnSpc>
                <a:spcPct val="90000"/>
              </a:lnSpc>
              <a:spcBef>
                <a:spcPts val="1417"/>
              </a:spcBef>
              <a:buNone/>
              <a:tabLst>
                <a:tab algn="l" pos="0"/>
              </a:tabLst>
            </a:pPr>
            <a:r>
              <a:rPr b="0" lang="es-MX" sz="2000" strike="noStrike" u="none">
                <a:solidFill>
                  <a:schemeClr val="dk1"/>
                </a:solidFill>
                <a:uFillTx/>
                <a:latin typeface="Aptos"/>
              </a:rPr>
              <a:t>Un estudio realizado por Wireless And Mobile Telecommunications, S. de R.L.</a:t>
            </a:r>
            <a:endParaRPr b="0" lang="es-MX" sz="2000" strike="noStrike" u="none">
              <a:solidFill>
                <a:srgbClr val="000000"/>
              </a:solidFill>
              <a:uFillTx/>
              <a:latin typeface="Arial"/>
            </a:endParaRPr>
          </a:p>
          <a:p>
            <a:pPr indent="0">
              <a:lnSpc>
                <a:spcPct val="90000"/>
              </a:lnSpc>
              <a:spcBef>
                <a:spcPts val="1417"/>
              </a:spcBef>
              <a:buNone/>
              <a:tabLst>
                <a:tab algn="l" pos="0"/>
              </a:tabLst>
            </a:pPr>
            <a:r>
              <a:rPr b="0" lang="es-MX" sz="2000" strike="noStrike" u="none">
                <a:solidFill>
                  <a:schemeClr val="dk1"/>
                </a:solidFill>
                <a:uFillTx/>
                <a:latin typeface="Aptos"/>
              </a:rPr>
              <a:t>reveló que, de una muestra de 1000 clientes, 142 incumplieron con el pago</a:t>
            </a:r>
            <a:endParaRPr b="0" lang="es-MX" sz="2000" strike="noStrike" u="none">
              <a:solidFill>
                <a:srgbClr val="000000"/>
              </a:solidFill>
              <a:uFillTx/>
              <a:latin typeface="Arial"/>
            </a:endParaRPr>
          </a:p>
          <a:p>
            <a:pPr indent="0">
              <a:lnSpc>
                <a:spcPct val="90000"/>
              </a:lnSpc>
              <a:spcBef>
                <a:spcPts val="1417"/>
              </a:spcBef>
              <a:buNone/>
              <a:tabLst>
                <a:tab algn="l" pos="0"/>
              </a:tabLst>
            </a:pPr>
            <a:r>
              <a:rPr b="0" lang="es-MX" sz="2000" strike="noStrike" u="none">
                <a:solidFill>
                  <a:schemeClr val="dk1"/>
                </a:solidFill>
                <a:uFillTx/>
                <a:latin typeface="Aptos"/>
              </a:rPr>
              <a:t>de sus créditos automotrices.</a:t>
            </a:r>
            <a:endParaRPr b="0" lang="es-MX" sz="2000" strike="noStrike" u="none">
              <a:solidFill>
                <a:srgbClr val="000000"/>
              </a:solidFill>
              <a:uFillTx/>
              <a:latin typeface="Arial"/>
            </a:endParaRPr>
          </a:p>
          <a:p>
            <a:pPr indent="0">
              <a:lnSpc>
                <a:spcPct val="90000"/>
              </a:lnSpc>
              <a:spcBef>
                <a:spcPts val="1417"/>
              </a:spcBef>
              <a:buNone/>
              <a:tabLst>
                <a:tab algn="l" pos="0"/>
              </a:tabLst>
            </a:pPr>
            <a:endParaRPr b="0" lang="es-MX" sz="2000" strike="noStrike" u="none">
              <a:solidFill>
                <a:srgbClr val="000000"/>
              </a:solidFill>
              <a:uFillTx/>
              <a:latin typeface="Arial"/>
            </a:endParaRPr>
          </a:p>
          <a:p>
            <a:pPr indent="0">
              <a:lnSpc>
                <a:spcPct val="90000"/>
              </a:lnSpc>
              <a:spcBef>
                <a:spcPts val="1417"/>
              </a:spcBef>
              <a:buNone/>
              <a:tabLst>
                <a:tab algn="l" pos="0"/>
              </a:tabLst>
            </a:pPr>
            <a:r>
              <a:rPr b="0" lang="es-MX" sz="2000" strike="noStrike" u="none">
                <a:solidFill>
                  <a:schemeClr val="dk1"/>
                </a:solidFill>
                <a:uFillTx/>
                <a:latin typeface="Aptos"/>
                <a:ea typeface="F38"/>
              </a:rPr>
              <a:t>Dado que cada crédito promedio asciende a 300,000 pesos M.N. y, asumiendo que</a:t>
            </a:r>
            <a:endParaRPr b="0" lang="es-MX" sz="2000" strike="noStrike" u="none">
              <a:solidFill>
                <a:srgbClr val="000000"/>
              </a:solidFill>
              <a:uFillTx/>
              <a:latin typeface="Arial"/>
            </a:endParaRPr>
          </a:p>
          <a:p>
            <a:pPr indent="0">
              <a:lnSpc>
                <a:spcPct val="90000"/>
              </a:lnSpc>
              <a:spcBef>
                <a:spcPts val="1417"/>
              </a:spcBef>
              <a:buNone/>
              <a:tabLst>
                <a:tab algn="l" pos="0"/>
              </a:tabLst>
            </a:pPr>
            <a:r>
              <a:rPr b="0" lang="es-MX" sz="2000" strike="noStrike" u="none">
                <a:solidFill>
                  <a:schemeClr val="dk1"/>
                </a:solidFill>
                <a:uFillTx/>
                <a:latin typeface="Aptos"/>
                <a:ea typeface="F38"/>
              </a:rPr>
              <a:t>los clientes morosos dejaron de pagar el 50% del crédito.</a:t>
            </a:r>
            <a:endParaRPr b="0" lang="es-MX" sz="2000" strike="noStrike" u="none">
              <a:solidFill>
                <a:srgbClr val="000000"/>
              </a:solidFill>
              <a:uFillTx/>
              <a:latin typeface="Arial"/>
            </a:endParaRPr>
          </a:p>
          <a:p>
            <a:pPr indent="0">
              <a:lnSpc>
                <a:spcPct val="90000"/>
              </a:lnSpc>
              <a:spcBef>
                <a:spcPts val="1417"/>
              </a:spcBef>
              <a:buNone/>
              <a:tabLst>
                <a:tab algn="l" pos="0"/>
              </a:tabLst>
            </a:pPr>
            <a:endParaRPr b="0" lang="es-MX" sz="2000" strike="noStrike" u="none">
              <a:solidFill>
                <a:srgbClr val="000000"/>
              </a:solidFill>
              <a:uFillTx/>
              <a:latin typeface="Arial"/>
            </a:endParaRPr>
          </a:p>
          <a:p>
            <a:pPr indent="0">
              <a:lnSpc>
                <a:spcPct val="90000"/>
              </a:lnSpc>
              <a:spcBef>
                <a:spcPts val="1417"/>
              </a:spcBef>
              <a:buNone/>
              <a:tabLst>
                <a:tab algn="l" pos="0"/>
              </a:tabLst>
            </a:pPr>
            <a:r>
              <a:rPr b="0" lang="es-MX" sz="2000" strike="noStrike" u="none">
                <a:solidFill>
                  <a:schemeClr val="dk1"/>
                </a:solidFill>
                <a:uFillTx/>
                <a:latin typeface="Aptos"/>
                <a:ea typeface="F38"/>
              </a:rPr>
              <a:t>La pérdida estimada para la  empresa asciende a 21,000,000 pesos M.N. </a:t>
            </a:r>
            <a:endParaRPr b="0" lang="es-MX" sz="2000" strike="noStrike" u="none">
              <a:solidFill>
                <a:srgbClr val="000000"/>
              </a:solidFill>
              <a:uFillTx/>
              <a:latin typeface="Arial"/>
            </a:endParaRPr>
          </a:p>
          <a:p>
            <a:pPr indent="0">
              <a:lnSpc>
                <a:spcPct val="90000"/>
              </a:lnSpc>
              <a:spcBef>
                <a:spcPts val="1417"/>
              </a:spcBef>
              <a:buNone/>
              <a:tabLst>
                <a:tab algn="l" pos="0"/>
              </a:tabLst>
            </a:pPr>
            <a:r>
              <a:rPr b="0" lang="es-MX" sz="2000" strike="noStrike" u="none">
                <a:solidFill>
                  <a:schemeClr val="dk1"/>
                </a:solidFill>
                <a:uFillTx/>
                <a:latin typeface="Aptos"/>
                <a:ea typeface="F38"/>
              </a:rPr>
              <a:t>(142 clientes * 150,000 pesos M.N.).</a:t>
            </a:r>
            <a:endParaRPr b="0" lang="es-MX" sz="2000" strike="noStrike" u="none">
              <a:solidFill>
                <a:srgbClr val="000000"/>
              </a:solidFill>
              <a:uFillTx/>
              <a:latin typeface="Arial"/>
            </a:endParaRPr>
          </a:p>
          <a:p>
            <a:pPr indent="0">
              <a:lnSpc>
                <a:spcPct val="90000"/>
              </a:lnSpc>
              <a:spcBef>
                <a:spcPts val="1417"/>
              </a:spcBef>
              <a:buNone/>
              <a:tabLst>
                <a:tab algn="l" pos="0"/>
              </a:tabLst>
            </a:pPr>
            <a:endParaRPr b="0" lang="es-MX" sz="2000" strike="noStrike" u="none">
              <a:solidFill>
                <a:srgbClr val="000000"/>
              </a:solidFill>
              <a:uFillTx/>
              <a:latin typeface="Arial"/>
            </a:endParaRPr>
          </a:p>
        </p:txBody>
      </p:sp>
      <p:sp>
        <p:nvSpPr>
          <p:cNvPr id="67" name="Título 1"/>
          <p:cNvSpPr/>
          <p:nvPr/>
        </p:nvSpPr>
        <p:spPr>
          <a:xfrm>
            <a:off x="3800520" y="86760"/>
            <a:ext cx="7808040" cy="4651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90000"/>
              </a:lnSpc>
            </a:pPr>
            <a:r>
              <a:rPr b="0" lang="es-MX" sz="1600" strike="noStrike" u="none">
                <a:solidFill>
                  <a:srgbClr val="245c4f"/>
                </a:solidFill>
                <a:uFillTx/>
                <a:latin typeface="Montserrat Medium"/>
              </a:rPr>
              <a:t>[Proyecto Terminal II UNADM]</a:t>
            </a:r>
            <a:endParaRPr b="0" lang="es-MX" sz="1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56" name="PlaceHolder 1"/>
          <p:cNvSpPr>
            <a:spLocks noGrp="1"/>
          </p:cNvSpPr>
          <p:nvPr>
            <p:ph type="title"/>
          </p:nvPr>
        </p:nvSpPr>
        <p:spPr>
          <a:xfrm>
            <a:off x="680040" y="900000"/>
            <a:ext cx="10928160" cy="899280"/>
          </a:xfrm>
          <a:prstGeom prst="rect">
            <a:avLst/>
          </a:prstGeom>
          <a:noFill/>
          <a:ln w="0">
            <a:noFill/>
          </a:ln>
        </p:spPr>
        <p:txBody>
          <a:bodyPr lIns="91440" rIns="91440" tIns="45720" bIns="45720" anchor="ctr">
            <a:normAutofit/>
          </a:bodyPr>
          <a:p>
            <a:pPr indent="0">
              <a:lnSpc>
                <a:spcPct val="100000"/>
              </a:lnSpc>
              <a:buNone/>
              <a:tabLst>
                <a:tab algn="l" pos="0"/>
              </a:tabLst>
            </a:pPr>
            <a:r>
              <a:rPr b="0" lang="es-MX" sz="4000" strike="noStrike" u="none">
                <a:solidFill>
                  <a:srgbClr val="000000"/>
                </a:solidFill>
                <a:uFillTx/>
                <a:latin typeface="Arial"/>
              </a:rPr>
              <a:t>Transformación de datos - OrdinalEncoder</a:t>
            </a:r>
            <a:endParaRPr b="0" lang="es-MX" sz="4000" strike="noStrike" u="none">
              <a:solidFill>
                <a:srgbClr val="000000"/>
              </a:solidFill>
              <a:uFillTx/>
              <a:latin typeface="Arial"/>
            </a:endParaRPr>
          </a:p>
        </p:txBody>
      </p:sp>
      <p:sp>
        <p:nvSpPr>
          <p:cNvPr id="157" name="Título 27"/>
          <p:cNvSpPr/>
          <p:nvPr/>
        </p:nvSpPr>
        <p:spPr>
          <a:xfrm>
            <a:off x="3800520" y="86760"/>
            <a:ext cx="7808040" cy="4651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90000"/>
              </a:lnSpc>
            </a:pPr>
            <a:r>
              <a:rPr b="0" lang="es-MX" sz="1600" strike="noStrike" u="none">
                <a:solidFill>
                  <a:srgbClr val="245c4f"/>
                </a:solidFill>
                <a:uFillTx/>
                <a:latin typeface="Montserrat Medium"/>
              </a:rPr>
              <a:t>[Proyecto Terminal II UNADM]</a:t>
            </a:r>
            <a:endParaRPr b="0" lang="es-MX" sz="1600" strike="noStrike" u="none">
              <a:solidFill>
                <a:srgbClr val="000000"/>
              </a:solidFill>
              <a:uFillTx/>
              <a:latin typeface="Arial"/>
            </a:endParaRPr>
          </a:p>
        </p:txBody>
      </p:sp>
      <p:pic>
        <p:nvPicPr>
          <p:cNvPr id="158" name="" descr=""/>
          <p:cNvPicPr/>
          <p:nvPr/>
        </p:nvPicPr>
        <p:blipFill>
          <a:blip r:embed="rId2"/>
          <a:stretch/>
        </p:blipFill>
        <p:spPr>
          <a:xfrm>
            <a:off x="720000" y="2700000"/>
            <a:ext cx="10439640" cy="197964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59" name="PlaceHolder 1"/>
          <p:cNvSpPr>
            <a:spLocks noGrp="1"/>
          </p:cNvSpPr>
          <p:nvPr>
            <p:ph type="title"/>
          </p:nvPr>
        </p:nvSpPr>
        <p:spPr>
          <a:xfrm>
            <a:off x="680040" y="900000"/>
            <a:ext cx="10928160" cy="899280"/>
          </a:xfrm>
          <a:prstGeom prst="rect">
            <a:avLst/>
          </a:prstGeom>
          <a:noFill/>
          <a:ln w="0">
            <a:noFill/>
          </a:ln>
        </p:spPr>
        <p:txBody>
          <a:bodyPr lIns="91440" rIns="91440" tIns="45720" bIns="45720" anchor="ctr">
            <a:normAutofit/>
          </a:bodyPr>
          <a:p>
            <a:pPr indent="0">
              <a:lnSpc>
                <a:spcPct val="100000"/>
              </a:lnSpc>
              <a:buNone/>
              <a:tabLst>
                <a:tab algn="l" pos="0"/>
              </a:tabLst>
            </a:pPr>
            <a:r>
              <a:rPr b="0" lang="es-MX" sz="4000" strike="noStrike" u="none">
                <a:solidFill>
                  <a:srgbClr val="000000"/>
                </a:solidFill>
                <a:uFillTx/>
                <a:latin typeface="Arial"/>
              </a:rPr>
              <a:t>Conjunto de datos</a:t>
            </a:r>
            <a:endParaRPr b="0" lang="es-MX" sz="4000" strike="noStrike" u="none">
              <a:solidFill>
                <a:srgbClr val="000000"/>
              </a:solidFill>
              <a:uFillTx/>
              <a:latin typeface="Arial"/>
            </a:endParaRPr>
          </a:p>
        </p:txBody>
      </p:sp>
      <p:sp>
        <p:nvSpPr>
          <p:cNvPr id="160" name="Título 18"/>
          <p:cNvSpPr/>
          <p:nvPr/>
        </p:nvSpPr>
        <p:spPr>
          <a:xfrm>
            <a:off x="3800520" y="86760"/>
            <a:ext cx="7808040" cy="4651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90000"/>
              </a:lnSpc>
            </a:pPr>
            <a:r>
              <a:rPr b="0" lang="es-MX" sz="1600" strike="noStrike" u="none">
                <a:solidFill>
                  <a:srgbClr val="245c4f"/>
                </a:solidFill>
                <a:uFillTx/>
                <a:latin typeface="Montserrat Medium"/>
              </a:rPr>
              <a:t>[Proyecto Terminal II UNADM]</a:t>
            </a:r>
            <a:endParaRPr b="0" lang="es-MX" sz="1600" strike="noStrike" u="none">
              <a:solidFill>
                <a:srgbClr val="000000"/>
              </a:solidFill>
              <a:uFillTx/>
              <a:latin typeface="Arial"/>
            </a:endParaRPr>
          </a:p>
        </p:txBody>
      </p:sp>
      <p:pic>
        <p:nvPicPr>
          <p:cNvPr id="161" name="" descr=""/>
          <p:cNvPicPr/>
          <p:nvPr/>
        </p:nvPicPr>
        <p:blipFill>
          <a:blip r:embed="rId2"/>
          <a:stretch/>
        </p:blipFill>
        <p:spPr>
          <a:xfrm>
            <a:off x="1620000" y="2114640"/>
            <a:ext cx="8819640" cy="274500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62" name="PlaceHolder 1"/>
          <p:cNvSpPr>
            <a:spLocks noGrp="1"/>
          </p:cNvSpPr>
          <p:nvPr>
            <p:ph type="title"/>
          </p:nvPr>
        </p:nvSpPr>
        <p:spPr>
          <a:xfrm>
            <a:off x="680040" y="900000"/>
            <a:ext cx="10928160" cy="899280"/>
          </a:xfrm>
          <a:prstGeom prst="rect">
            <a:avLst/>
          </a:prstGeom>
          <a:noFill/>
          <a:ln w="0">
            <a:noFill/>
          </a:ln>
        </p:spPr>
        <p:txBody>
          <a:bodyPr lIns="91440" rIns="91440" tIns="45720" bIns="45720" anchor="ctr">
            <a:normAutofit/>
          </a:bodyPr>
          <a:p>
            <a:pPr indent="0">
              <a:lnSpc>
                <a:spcPct val="100000"/>
              </a:lnSpc>
              <a:buNone/>
              <a:tabLst>
                <a:tab algn="l" pos="0"/>
              </a:tabLst>
            </a:pPr>
            <a:r>
              <a:rPr b="0" lang="es-MX" sz="4000" strike="noStrike" u="none">
                <a:solidFill>
                  <a:srgbClr val="000000"/>
                </a:solidFill>
                <a:uFillTx/>
                <a:latin typeface="Arial"/>
              </a:rPr>
              <a:t>Métrica del modelo</a:t>
            </a:r>
            <a:endParaRPr b="0" lang="es-MX" sz="4000" strike="noStrike" u="none">
              <a:solidFill>
                <a:srgbClr val="000000"/>
              </a:solidFill>
              <a:uFillTx/>
              <a:latin typeface="Arial"/>
            </a:endParaRPr>
          </a:p>
        </p:txBody>
      </p:sp>
      <p:sp>
        <p:nvSpPr>
          <p:cNvPr id="163" name="Título 28"/>
          <p:cNvSpPr/>
          <p:nvPr/>
        </p:nvSpPr>
        <p:spPr>
          <a:xfrm>
            <a:off x="3800520" y="86760"/>
            <a:ext cx="7808040" cy="4651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90000"/>
              </a:lnSpc>
            </a:pPr>
            <a:r>
              <a:rPr b="0" lang="es-MX" sz="1600" strike="noStrike" u="none">
                <a:solidFill>
                  <a:srgbClr val="245c4f"/>
                </a:solidFill>
                <a:uFillTx/>
                <a:latin typeface="Montserrat Medium"/>
              </a:rPr>
              <a:t>[Proyecto Terminal II UNADM]</a:t>
            </a:r>
            <a:endParaRPr b="0" lang="es-MX" sz="1600" strike="noStrike" u="none">
              <a:solidFill>
                <a:srgbClr val="000000"/>
              </a:solidFill>
              <a:uFillTx/>
              <a:latin typeface="Arial"/>
            </a:endParaRPr>
          </a:p>
        </p:txBody>
      </p:sp>
      <p:sp>
        <p:nvSpPr>
          <p:cNvPr id="164" name=""/>
          <p:cNvSpPr/>
          <p:nvPr/>
        </p:nvSpPr>
        <p:spPr>
          <a:xfrm>
            <a:off x="720000" y="2160000"/>
            <a:ext cx="10688040" cy="4863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MX" sz="1800" strike="noStrike" u="none">
                <a:solidFill>
                  <a:srgbClr val="000000"/>
                </a:solidFill>
                <a:uFillTx/>
                <a:latin typeface="Arial"/>
              </a:rPr>
              <a:t> </a:t>
            </a:r>
            <a:r>
              <a:rPr b="0" lang="es-MX" sz="2800" strike="noStrike" u="none">
                <a:solidFill>
                  <a:srgbClr val="000000"/>
                </a:solidFill>
                <a:uFillTx/>
                <a:latin typeface="Arial"/>
              </a:rPr>
              <a:t>Exactitud = ( Predicciones correctas / Total de predicciones) * 100 </a:t>
            </a:r>
            <a:endParaRPr b="0" lang="es-MX"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65" name="PlaceHolder 1"/>
          <p:cNvSpPr>
            <a:spLocks noGrp="1"/>
          </p:cNvSpPr>
          <p:nvPr>
            <p:ph type="title"/>
          </p:nvPr>
        </p:nvSpPr>
        <p:spPr>
          <a:xfrm>
            <a:off x="680040" y="900000"/>
            <a:ext cx="10928160" cy="899280"/>
          </a:xfrm>
          <a:prstGeom prst="rect">
            <a:avLst/>
          </a:prstGeom>
          <a:noFill/>
          <a:ln w="0">
            <a:noFill/>
          </a:ln>
        </p:spPr>
        <p:txBody>
          <a:bodyPr lIns="91440" rIns="91440" tIns="45720" bIns="45720" anchor="ctr">
            <a:normAutofit/>
          </a:bodyPr>
          <a:p>
            <a:pPr indent="0">
              <a:lnSpc>
                <a:spcPct val="100000"/>
              </a:lnSpc>
              <a:buNone/>
              <a:tabLst>
                <a:tab algn="l" pos="0"/>
              </a:tabLst>
            </a:pPr>
            <a:r>
              <a:rPr b="0" lang="es-MX" sz="4000" strike="noStrike" u="none">
                <a:solidFill>
                  <a:srgbClr val="000000"/>
                </a:solidFill>
                <a:uFillTx/>
                <a:latin typeface="Arial"/>
              </a:rPr>
              <a:t>INFORMACIÓN DE TRABAJO</a:t>
            </a:r>
            <a:endParaRPr b="0" lang="es-MX" sz="4000" strike="noStrike" u="none">
              <a:solidFill>
                <a:srgbClr val="000000"/>
              </a:solidFill>
              <a:uFillTx/>
              <a:latin typeface="Arial"/>
            </a:endParaRPr>
          </a:p>
        </p:txBody>
      </p:sp>
      <p:sp>
        <p:nvSpPr>
          <p:cNvPr id="166" name="Título 16"/>
          <p:cNvSpPr/>
          <p:nvPr/>
        </p:nvSpPr>
        <p:spPr>
          <a:xfrm>
            <a:off x="3800520" y="86760"/>
            <a:ext cx="7808040" cy="4651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90000"/>
              </a:lnSpc>
            </a:pPr>
            <a:r>
              <a:rPr b="0" lang="es-MX" sz="1600" strike="noStrike" u="none">
                <a:solidFill>
                  <a:srgbClr val="245c4f"/>
                </a:solidFill>
                <a:uFillTx/>
                <a:latin typeface="Montserrat Medium"/>
              </a:rPr>
              <a:t>[Proyecto Terminal II UNADM]</a:t>
            </a:r>
            <a:endParaRPr b="0" lang="es-MX" sz="1600" strike="noStrike" u="none">
              <a:solidFill>
                <a:srgbClr val="000000"/>
              </a:solidFill>
              <a:uFillTx/>
              <a:latin typeface="Arial"/>
            </a:endParaRPr>
          </a:p>
        </p:txBody>
      </p:sp>
      <p:pic>
        <p:nvPicPr>
          <p:cNvPr id="167" name="" descr=""/>
          <p:cNvPicPr/>
          <p:nvPr/>
        </p:nvPicPr>
        <p:blipFill>
          <a:blip r:embed="rId2"/>
          <a:stretch/>
        </p:blipFill>
        <p:spPr>
          <a:xfrm>
            <a:off x="1620000" y="1647000"/>
            <a:ext cx="9359640" cy="447264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68" name="PlaceHolder 1"/>
          <p:cNvSpPr>
            <a:spLocks noGrp="1"/>
          </p:cNvSpPr>
          <p:nvPr>
            <p:ph type="title"/>
          </p:nvPr>
        </p:nvSpPr>
        <p:spPr>
          <a:xfrm>
            <a:off x="680040" y="900000"/>
            <a:ext cx="10928160" cy="899280"/>
          </a:xfrm>
          <a:prstGeom prst="rect">
            <a:avLst/>
          </a:prstGeom>
          <a:noFill/>
          <a:ln w="0">
            <a:noFill/>
          </a:ln>
        </p:spPr>
        <p:txBody>
          <a:bodyPr lIns="91440" rIns="91440" tIns="45720" bIns="45720" anchor="ctr">
            <a:normAutofit/>
          </a:bodyPr>
          <a:p>
            <a:pPr indent="0">
              <a:lnSpc>
                <a:spcPct val="100000"/>
              </a:lnSpc>
              <a:buNone/>
              <a:tabLst>
                <a:tab algn="l" pos="0"/>
              </a:tabLst>
            </a:pPr>
            <a:r>
              <a:rPr b="0" lang="es-MX" sz="4000" strike="noStrike" u="none">
                <a:solidFill>
                  <a:srgbClr val="000000"/>
                </a:solidFill>
                <a:uFillTx/>
                <a:latin typeface="Arial"/>
              </a:rPr>
              <a:t>INFORMACIÓN DE TRABAJO</a:t>
            </a:r>
            <a:endParaRPr b="0" lang="es-MX" sz="4000" strike="noStrike" u="none">
              <a:solidFill>
                <a:srgbClr val="000000"/>
              </a:solidFill>
              <a:uFillTx/>
              <a:latin typeface="Arial"/>
            </a:endParaRPr>
          </a:p>
        </p:txBody>
      </p:sp>
      <p:sp>
        <p:nvSpPr>
          <p:cNvPr id="169" name="Título 29"/>
          <p:cNvSpPr/>
          <p:nvPr/>
        </p:nvSpPr>
        <p:spPr>
          <a:xfrm>
            <a:off x="3800520" y="86760"/>
            <a:ext cx="7808040" cy="4651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90000"/>
              </a:lnSpc>
            </a:pPr>
            <a:r>
              <a:rPr b="0" lang="es-MX" sz="1600" strike="noStrike" u="none">
                <a:solidFill>
                  <a:srgbClr val="245c4f"/>
                </a:solidFill>
                <a:uFillTx/>
                <a:latin typeface="Montserrat Medium"/>
              </a:rPr>
              <a:t>[Proyecto Terminal II UNADM]</a:t>
            </a:r>
            <a:endParaRPr b="0" lang="es-MX" sz="1600" strike="noStrike" u="none">
              <a:solidFill>
                <a:srgbClr val="000000"/>
              </a:solidFill>
              <a:uFillTx/>
              <a:latin typeface="Arial"/>
            </a:endParaRPr>
          </a:p>
        </p:txBody>
      </p:sp>
      <p:pic>
        <p:nvPicPr>
          <p:cNvPr id="170" name="" descr=""/>
          <p:cNvPicPr/>
          <p:nvPr/>
        </p:nvPicPr>
        <p:blipFill>
          <a:blip r:embed="rId2"/>
          <a:stretch/>
        </p:blipFill>
        <p:spPr>
          <a:xfrm>
            <a:off x="900000" y="1620000"/>
            <a:ext cx="10558080" cy="449964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1" name="PlaceHolder 1"/>
          <p:cNvSpPr>
            <a:spLocks noGrp="1"/>
          </p:cNvSpPr>
          <p:nvPr>
            <p:ph type="title"/>
          </p:nvPr>
        </p:nvSpPr>
        <p:spPr>
          <a:xfrm>
            <a:off x="680040" y="900000"/>
            <a:ext cx="10928160" cy="899280"/>
          </a:xfrm>
          <a:prstGeom prst="rect">
            <a:avLst/>
          </a:prstGeom>
          <a:noFill/>
          <a:ln w="0">
            <a:noFill/>
          </a:ln>
        </p:spPr>
        <p:txBody>
          <a:bodyPr lIns="91440" rIns="91440" tIns="45720" bIns="45720" anchor="ctr">
            <a:normAutofit/>
          </a:bodyPr>
          <a:p>
            <a:pPr indent="0">
              <a:lnSpc>
                <a:spcPct val="100000"/>
              </a:lnSpc>
              <a:buNone/>
              <a:tabLst>
                <a:tab algn="l" pos="0"/>
              </a:tabLst>
            </a:pPr>
            <a:r>
              <a:rPr b="0" lang="es-MX" sz="4000" strike="noStrike" u="none">
                <a:solidFill>
                  <a:srgbClr val="000000"/>
                </a:solidFill>
                <a:uFillTx/>
                <a:latin typeface="Arial"/>
              </a:rPr>
              <a:t>Resultados</a:t>
            </a:r>
            <a:endParaRPr b="0" lang="es-MX" sz="4000" strike="noStrike" u="none">
              <a:solidFill>
                <a:srgbClr val="000000"/>
              </a:solidFill>
              <a:uFillTx/>
              <a:latin typeface="Arial"/>
            </a:endParaRPr>
          </a:p>
        </p:txBody>
      </p:sp>
      <p:sp>
        <p:nvSpPr>
          <p:cNvPr id="172" name="Título 30"/>
          <p:cNvSpPr/>
          <p:nvPr/>
        </p:nvSpPr>
        <p:spPr>
          <a:xfrm>
            <a:off x="3800520" y="86760"/>
            <a:ext cx="7808040" cy="4651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90000"/>
              </a:lnSpc>
            </a:pPr>
            <a:r>
              <a:rPr b="0" lang="es-MX" sz="1600" strike="noStrike" u="none">
                <a:solidFill>
                  <a:srgbClr val="245c4f"/>
                </a:solidFill>
                <a:uFillTx/>
                <a:latin typeface="Montserrat Medium"/>
              </a:rPr>
              <a:t>[Proyecto Terminal II UNADM]</a:t>
            </a:r>
            <a:endParaRPr b="0" lang="es-MX" sz="1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3" name="PlaceHolder 1"/>
          <p:cNvSpPr>
            <a:spLocks noGrp="1"/>
          </p:cNvSpPr>
          <p:nvPr>
            <p:ph type="title"/>
          </p:nvPr>
        </p:nvSpPr>
        <p:spPr>
          <a:xfrm>
            <a:off x="519480" y="1546560"/>
            <a:ext cx="3629880" cy="972360"/>
          </a:xfrm>
          <a:prstGeom prst="rect">
            <a:avLst/>
          </a:prstGeom>
          <a:noFill/>
          <a:ln w="0">
            <a:noFill/>
          </a:ln>
        </p:spPr>
        <p:txBody>
          <a:bodyPr lIns="91440" rIns="91440" tIns="45720" bIns="45720" anchor="ctr">
            <a:normAutofit/>
          </a:bodyPr>
          <a:p>
            <a:pPr indent="0">
              <a:lnSpc>
                <a:spcPct val="100000"/>
              </a:lnSpc>
              <a:buNone/>
              <a:tabLst>
                <a:tab algn="l" pos="0"/>
              </a:tabLst>
            </a:pPr>
            <a:r>
              <a:rPr b="0" lang="es-MX" sz="4400" strike="noStrike" u="none">
                <a:solidFill>
                  <a:schemeClr val="dk1"/>
                </a:solidFill>
                <a:uFillTx/>
                <a:latin typeface="Aptos Display"/>
                <a:ea typeface="F40"/>
              </a:rPr>
              <a:t>Bibliografía</a:t>
            </a:r>
            <a:endParaRPr b="0" lang="es-MX" sz="4400" strike="noStrike" u="none">
              <a:solidFill>
                <a:srgbClr val="000000"/>
              </a:solidFill>
              <a:uFillTx/>
              <a:latin typeface="Arial"/>
            </a:endParaRPr>
          </a:p>
        </p:txBody>
      </p:sp>
      <p:sp>
        <p:nvSpPr>
          <p:cNvPr id="174" name="Título 1"/>
          <p:cNvSpPr/>
          <p:nvPr/>
        </p:nvSpPr>
        <p:spPr>
          <a:xfrm>
            <a:off x="3800520" y="86760"/>
            <a:ext cx="7808040" cy="4651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90000"/>
              </a:lnSpc>
            </a:pPr>
            <a:r>
              <a:rPr b="0" lang="es-MX" sz="1600" strike="noStrike" u="none">
                <a:solidFill>
                  <a:srgbClr val="245c4f"/>
                </a:solidFill>
                <a:uFillTx/>
                <a:latin typeface="Montserrat Medium"/>
              </a:rPr>
              <a:t>[Proyecto Terminal II  UNADM]</a:t>
            </a:r>
            <a:endParaRPr b="0" lang="es-MX" sz="1600" strike="noStrike" u="none">
              <a:solidFill>
                <a:srgbClr val="000000"/>
              </a:solidFill>
              <a:uFillTx/>
              <a:latin typeface="Arial"/>
            </a:endParaRPr>
          </a:p>
        </p:txBody>
      </p:sp>
      <p:pic>
        <p:nvPicPr>
          <p:cNvPr id="175" name="" descr=""/>
          <p:cNvPicPr/>
          <p:nvPr/>
        </p:nvPicPr>
        <p:blipFill>
          <a:blip r:embed="rId2"/>
          <a:stretch/>
        </p:blipFill>
        <p:spPr>
          <a:xfrm>
            <a:off x="5220000" y="900000"/>
            <a:ext cx="6298200" cy="5758200"/>
          </a:xfrm>
          <a:prstGeom prst="rect">
            <a:avLst/>
          </a:prstGeom>
          <a:ln w="0">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6" name="Marcador de texto 1"/>
          <p:cNvSpPr/>
          <p:nvPr/>
        </p:nvSpPr>
        <p:spPr>
          <a:xfrm>
            <a:off x="0" y="4247280"/>
            <a:ext cx="12189600" cy="899640"/>
          </a:xfrm>
          <a:prstGeom prst="rect">
            <a:avLst/>
          </a:prstGeom>
          <a:noFill/>
          <a:ln w="0">
            <a:noFill/>
          </a:ln>
        </p:spPr>
        <p:style>
          <a:lnRef idx="0"/>
          <a:fillRef idx="0"/>
          <a:effectRef idx="0"/>
          <a:fontRef idx="minor"/>
        </p:style>
        <p:txBody>
          <a:bodyPr lIns="90000" rIns="90000" tIns="45000" bIns="45000" anchor="t">
            <a:normAutofit/>
          </a:bodyPr>
          <a:p>
            <a:pPr algn="ctr" defTabSz="914400">
              <a:lnSpc>
                <a:spcPct val="90000"/>
              </a:lnSpc>
              <a:spcBef>
                <a:spcPts val="1001"/>
              </a:spcBef>
              <a:tabLst>
                <a:tab algn="l" pos="0"/>
              </a:tabLst>
            </a:pPr>
            <a:r>
              <a:rPr b="1" lang="es-MX" sz="4000" strike="noStrike" u="none">
                <a:solidFill>
                  <a:srgbClr val="245c4f"/>
                </a:solidFill>
                <a:uFillTx/>
                <a:latin typeface="Montserrat"/>
              </a:rPr>
              <a:t>Gracias</a:t>
            </a:r>
            <a:endParaRPr b="0" lang="es-MX" sz="4000" strike="noStrike" u="none">
              <a:solidFill>
                <a:srgbClr val="000000"/>
              </a:solidFill>
              <a:uFillTx/>
              <a:latin typeface="Arial"/>
            </a:endParaRPr>
          </a:p>
          <a:p>
            <a:pPr defTabSz="914400">
              <a:lnSpc>
                <a:spcPct val="90000"/>
              </a:lnSpc>
              <a:spcBef>
                <a:spcPts val="1001"/>
              </a:spcBef>
              <a:tabLst>
                <a:tab algn="l" pos="0"/>
              </a:tabLst>
            </a:pPr>
            <a:endParaRPr b="0" lang="es-MX"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68" name="PlaceHolder 1"/>
          <p:cNvSpPr>
            <a:spLocks noGrp="1"/>
          </p:cNvSpPr>
          <p:nvPr>
            <p:ph type="title"/>
          </p:nvPr>
        </p:nvSpPr>
        <p:spPr>
          <a:xfrm>
            <a:off x="680040" y="1237320"/>
            <a:ext cx="10928160" cy="972360"/>
          </a:xfrm>
          <a:prstGeom prst="rect">
            <a:avLst/>
          </a:prstGeom>
          <a:noFill/>
          <a:ln w="0">
            <a:noFill/>
          </a:ln>
        </p:spPr>
        <p:txBody>
          <a:bodyPr lIns="91440" rIns="91440" tIns="45720" bIns="45720" anchor="ctr">
            <a:normAutofit/>
          </a:bodyPr>
          <a:p>
            <a:pPr indent="0">
              <a:lnSpc>
                <a:spcPct val="100000"/>
              </a:lnSpc>
              <a:buNone/>
              <a:tabLst>
                <a:tab algn="l" pos="0"/>
              </a:tabLst>
            </a:pPr>
            <a:r>
              <a:rPr b="0" lang="es-MX" sz="4400" strike="noStrike" u="none">
                <a:solidFill>
                  <a:schemeClr val="dk1"/>
                </a:solidFill>
                <a:uFillTx/>
                <a:latin typeface="Aptos Display"/>
                <a:ea typeface="F67"/>
              </a:rPr>
              <a:t>Objetivo general</a:t>
            </a:r>
            <a:endParaRPr b="0" lang="es-MX" sz="4400" strike="noStrike" u="none">
              <a:solidFill>
                <a:srgbClr val="000000"/>
              </a:solidFill>
              <a:uFillTx/>
              <a:latin typeface="Arial"/>
            </a:endParaRPr>
          </a:p>
        </p:txBody>
      </p:sp>
      <p:sp>
        <p:nvSpPr>
          <p:cNvPr id="69" name="PlaceHolder 2"/>
          <p:cNvSpPr>
            <a:spLocks noGrp="1"/>
          </p:cNvSpPr>
          <p:nvPr>
            <p:ph/>
          </p:nvPr>
        </p:nvSpPr>
        <p:spPr>
          <a:xfrm>
            <a:off x="360000" y="2422080"/>
            <a:ext cx="11248200" cy="3556440"/>
          </a:xfrm>
          <a:prstGeom prst="rect">
            <a:avLst/>
          </a:prstGeom>
          <a:noFill/>
          <a:ln w="0">
            <a:noFill/>
          </a:ln>
        </p:spPr>
        <p:txBody>
          <a:bodyPr lIns="91440" rIns="91440" tIns="45720" bIns="45720" anchor="t">
            <a:noAutofit/>
          </a:bodyPr>
          <a:p>
            <a:pPr indent="0">
              <a:lnSpc>
                <a:spcPct val="90000"/>
              </a:lnSpc>
              <a:spcBef>
                <a:spcPts val="1417"/>
              </a:spcBef>
              <a:buNone/>
              <a:tabLst>
                <a:tab algn="l" pos="0"/>
              </a:tabLst>
            </a:pPr>
            <a:r>
              <a:rPr b="0" lang="es-MX" sz="2000" strike="noStrike" u="none">
                <a:solidFill>
                  <a:schemeClr val="dk1"/>
                </a:solidFill>
                <a:uFillTx/>
                <a:latin typeface="Aptos"/>
              </a:rPr>
              <a:t>Desarrollar e implementar un modelo para la evaluación dinámica de la elegibilidad</a:t>
            </a:r>
            <a:endParaRPr b="0" lang="es-MX" sz="2000" strike="noStrike" u="none">
              <a:solidFill>
                <a:srgbClr val="000000"/>
              </a:solidFill>
              <a:uFillTx/>
              <a:latin typeface="Arial"/>
            </a:endParaRPr>
          </a:p>
          <a:p>
            <a:pPr indent="0">
              <a:lnSpc>
                <a:spcPct val="90000"/>
              </a:lnSpc>
              <a:spcBef>
                <a:spcPts val="1417"/>
              </a:spcBef>
              <a:buNone/>
              <a:tabLst>
                <a:tab algn="l" pos="0"/>
              </a:tabLst>
            </a:pPr>
            <a:r>
              <a:rPr b="0" lang="es-MX" sz="2000" strike="noStrike" u="none">
                <a:solidFill>
                  <a:schemeClr val="dk1"/>
                </a:solidFill>
                <a:uFillTx/>
                <a:latin typeface="Aptos"/>
              </a:rPr>
              <a:t>crediticia de los clientes , desde el inicio del crédito y a lo largo del tiempo,mediante</a:t>
            </a:r>
            <a:endParaRPr b="0" lang="es-MX" sz="2000" strike="noStrike" u="none">
              <a:solidFill>
                <a:srgbClr val="000000"/>
              </a:solidFill>
              <a:uFillTx/>
              <a:latin typeface="Arial"/>
            </a:endParaRPr>
          </a:p>
          <a:p>
            <a:pPr indent="0">
              <a:lnSpc>
                <a:spcPct val="90000"/>
              </a:lnSpc>
              <a:spcBef>
                <a:spcPts val="1417"/>
              </a:spcBef>
              <a:buNone/>
              <a:tabLst>
                <a:tab algn="l" pos="0"/>
              </a:tabLst>
            </a:pPr>
            <a:r>
              <a:rPr b="0" lang="es-MX" sz="2000" strike="noStrike" u="none">
                <a:solidFill>
                  <a:schemeClr val="dk1"/>
                </a:solidFill>
                <a:uFillTx/>
                <a:latin typeface="Aptos"/>
              </a:rPr>
              <a:t>periodos definidos de pago, con el fin de optimizar la toma de decisiones crediticias y</a:t>
            </a:r>
            <a:endParaRPr b="0" lang="es-MX" sz="2000" strike="noStrike" u="none">
              <a:solidFill>
                <a:srgbClr val="000000"/>
              </a:solidFill>
              <a:uFillTx/>
              <a:latin typeface="Arial"/>
            </a:endParaRPr>
          </a:p>
          <a:p>
            <a:pPr indent="0">
              <a:lnSpc>
                <a:spcPct val="90000"/>
              </a:lnSpc>
              <a:spcBef>
                <a:spcPts val="1417"/>
              </a:spcBef>
              <a:buNone/>
              <a:tabLst>
                <a:tab algn="l" pos="0"/>
              </a:tabLst>
            </a:pPr>
            <a:r>
              <a:rPr b="0" lang="es-MX" sz="2000" strike="noStrike" u="none">
                <a:solidFill>
                  <a:schemeClr val="dk1"/>
                </a:solidFill>
                <a:uFillTx/>
                <a:latin typeface="Aptos"/>
              </a:rPr>
              <a:t>fortalecer la salud financiera de la empresa.</a:t>
            </a:r>
            <a:endParaRPr b="0" lang="es-MX" sz="2000" strike="noStrike" u="none">
              <a:solidFill>
                <a:srgbClr val="000000"/>
              </a:solidFill>
              <a:uFillTx/>
              <a:latin typeface="Arial"/>
            </a:endParaRPr>
          </a:p>
        </p:txBody>
      </p:sp>
      <p:sp>
        <p:nvSpPr>
          <p:cNvPr id="70" name="Título 1"/>
          <p:cNvSpPr/>
          <p:nvPr/>
        </p:nvSpPr>
        <p:spPr>
          <a:xfrm>
            <a:off x="3800520" y="86760"/>
            <a:ext cx="7808040" cy="4651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90000"/>
              </a:lnSpc>
            </a:pPr>
            <a:r>
              <a:rPr b="0" lang="es-MX" sz="1600" strike="noStrike" u="none">
                <a:solidFill>
                  <a:srgbClr val="245c4f"/>
                </a:solidFill>
                <a:uFillTx/>
                <a:latin typeface="Montserrat Medium"/>
              </a:rPr>
              <a:t>[Proyecto Terminal II UNADM]</a:t>
            </a:r>
            <a:endParaRPr b="0" lang="es-MX" sz="1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1" name="PlaceHolder 1"/>
          <p:cNvSpPr>
            <a:spLocks noGrp="1"/>
          </p:cNvSpPr>
          <p:nvPr>
            <p:ph type="title"/>
          </p:nvPr>
        </p:nvSpPr>
        <p:spPr>
          <a:xfrm>
            <a:off x="680040" y="1237320"/>
            <a:ext cx="10928160" cy="972360"/>
          </a:xfrm>
          <a:prstGeom prst="rect">
            <a:avLst/>
          </a:prstGeom>
          <a:noFill/>
          <a:ln w="0">
            <a:noFill/>
          </a:ln>
        </p:spPr>
        <p:txBody>
          <a:bodyPr lIns="91440" rIns="91440" tIns="45720" bIns="45720" anchor="ctr">
            <a:normAutofit/>
          </a:bodyPr>
          <a:p>
            <a:pPr indent="0">
              <a:lnSpc>
                <a:spcPct val="100000"/>
              </a:lnSpc>
              <a:buNone/>
              <a:tabLst>
                <a:tab algn="l" pos="0"/>
              </a:tabLst>
            </a:pPr>
            <a:r>
              <a:rPr b="0" lang="es-MX" sz="4400" strike="noStrike" u="none">
                <a:solidFill>
                  <a:schemeClr val="dk1"/>
                </a:solidFill>
                <a:uFillTx/>
                <a:latin typeface="Aptos Display"/>
                <a:ea typeface="F67"/>
              </a:rPr>
              <a:t>Objetivos específicos</a:t>
            </a:r>
            <a:endParaRPr b="0" lang="es-MX" sz="4400" strike="noStrike" u="none">
              <a:solidFill>
                <a:srgbClr val="000000"/>
              </a:solidFill>
              <a:uFillTx/>
              <a:latin typeface="Arial"/>
            </a:endParaRPr>
          </a:p>
        </p:txBody>
      </p:sp>
      <p:sp>
        <p:nvSpPr>
          <p:cNvPr id="72" name="PlaceHolder 2"/>
          <p:cNvSpPr>
            <a:spLocks noGrp="1"/>
          </p:cNvSpPr>
          <p:nvPr>
            <p:ph/>
          </p:nvPr>
        </p:nvSpPr>
        <p:spPr>
          <a:xfrm>
            <a:off x="680040" y="2422080"/>
            <a:ext cx="10928160" cy="3556440"/>
          </a:xfrm>
          <a:prstGeom prst="rect">
            <a:avLst/>
          </a:prstGeom>
          <a:noFill/>
          <a:ln w="0">
            <a:noFill/>
          </a:ln>
        </p:spPr>
        <p:txBody>
          <a:bodyPr lIns="91440" rIns="91440" tIns="45720" bIns="45720" anchor="t">
            <a:noAutofit/>
          </a:bodyPr>
          <a:p>
            <a:pPr marL="432000" indent="-324000">
              <a:lnSpc>
                <a:spcPct val="90000"/>
              </a:lnSpc>
              <a:spcBef>
                <a:spcPts val="1417"/>
              </a:spcBef>
              <a:buClr>
                <a:srgbClr val="000000"/>
              </a:buClr>
              <a:buFont typeface="OpenSymbol"/>
              <a:buAutoNum type="arabicParenR"/>
            </a:pPr>
            <a:r>
              <a:rPr b="0" lang="es-MX" sz="2000" strike="noStrike" u="none">
                <a:solidFill>
                  <a:schemeClr val="dk1"/>
                </a:solidFill>
                <a:uFillTx/>
                <a:latin typeface="Aptos"/>
              </a:rPr>
              <a:t>Identificar variables clave para la evaluación inicial de la capacidad crediticia de los clientes al momento de solicitar un crédito.</a:t>
            </a:r>
            <a:endParaRPr b="0" lang="es-MX" sz="2000" strike="noStrike" u="none">
              <a:solidFill>
                <a:srgbClr val="000000"/>
              </a:solidFill>
              <a:uFillTx/>
              <a:latin typeface="Arial"/>
            </a:endParaRPr>
          </a:p>
          <a:p>
            <a:pPr marL="432000" indent="-324000">
              <a:lnSpc>
                <a:spcPct val="90000"/>
              </a:lnSpc>
              <a:spcBef>
                <a:spcPts val="1417"/>
              </a:spcBef>
              <a:buClr>
                <a:srgbClr val="000000"/>
              </a:buClr>
              <a:buFont typeface="OpenSymbol"/>
              <a:buAutoNum type="arabicParenR"/>
            </a:pPr>
            <a:r>
              <a:rPr b="0" lang="es-MX" sz="2000" strike="noStrike" u="none">
                <a:solidFill>
                  <a:schemeClr val="dk1"/>
                </a:solidFill>
                <a:uFillTx/>
                <a:latin typeface="Aptos"/>
              </a:rPr>
              <a:t>Desarrollar un modelo que clasifique a los clientes como sujetos o no sujetos de crédito al inicio de la relación crediticia.</a:t>
            </a:r>
            <a:endParaRPr b="0" lang="es-MX" sz="2000" strike="noStrike" u="none">
              <a:solidFill>
                <a:srgbClr val="000000"/>
              </a:solidFill>
              <a:uFillTx/>
              <a:latin typeface="Arial"/>
            </a:endParaRPr>
          </a:p>
          <a:p>
            <a:pPr marL="432000" indent="-324000">
              <a:lnSpc>
                <a:spcPct val="90000"/>
              </a:lnSpc>
              <a:spcBef>
                <a:spcPts val="1417"/>
              </a:spcBef>
              <a:buClr>
                <a:srgbClr val="000000"/>
              </a:buClr>
              <a:buFont typeface="OpenSymbol"/>
              <a:buAutoNum type="arabicParenR"/>
            </a:pPr>
            <a:r>
              <a:rPr b="0" lang="es-MX" sz="2000" strike="noStrike" u="none">
                <a:solidFill>
                  <a:schemeClr val="dk1"/>
                </a:solidFill>
                <a:uFillTx/>
                <a:latin typeface="Aptos"/>
              </a:rPr>
              <a:t>Establecer periodos definidos de análisis temporal, considerando variables como historial de pagos y comportamiento crediticio.</a:t>
            </a:r>
            <a:endParaRPr b="0" lang="es-MX" sz="2000" strike="noStrike" u="none">
              <a:solidFill>
                <a:srgbClr val="000000"/>
              </a:solidFill>
              <a:uFillTx/>
              <a:latin typeface="Arial"/>
            </a:endParaRPr>
          </a:p>
          <a:p>
            <a:pPr marL="432000" indent="-324000">
              <a:lnSpc>
                <a:spcPct val="90000"/>
              </a:lnSpc>
              <a:spcBef>
                <a:spcPts val="1417"/>
              </a:spcBef>
              <a:buClr>
                <a:srgbClr val="000000"/>
              </a:buClr>
              <a:buFont typeface="OpenSymbol"/>
              <a:buAutoNum type="arabicParenR"/>
            </a:pPr>
            <a:r>
              <a:rPr b="0" lang="es-MX" sz="2000" strike="noStrike" u="none">
                <a:solidFill>
                  <a:schemeClr val="dk1"/>
                </a:solidFill>
                <a:uFillTx/>
                <a:latin typeface="Aptos"/>
              </a:rPr>
              <a:t>Recopilar y procesar datos relevantes de los clientes durante cada periodo definido, asegurando la actualización constante del modelo.</a:t>
            </a:r>
            <a:endParaRPr b="0" lang="es-MX" sz="2000" strike="noStrike" u="none">
              <a:solidFill>
                <a:srgbClr val="000000"/>
              </a:solidFill>
              <a:uFillTx/>
              <a:latin typeface="Arial"/>
            </a:endParaRPr>
          </a:p>
          <a:p>
            <a:pPr indent="0">
              <a:lnSpc>
                <a:spcPct val="90000"/>
              </a:lnSpc>
              <a:spcBef>
                <a:spcPts val="1417"/>
              </a:spcBef>
              <a:buNone/>
              <a:tabLst>
                <a:tab algn="l" pos="0"/>
              </a:tabLst>
            </a:pPr>
            <a:endParaRPr b="0" lang="es-MX" sz="2000" strike="noStrike" u="none">
              <a:solidFill>
                <a:srgbClr val="000000"/>
              </a:solidFill>
              <a:uFillTx/>
              <a:latin typeface="Arial"/>
            </a:endParaRPr>
          </a:p>
          <a:p>
            <a:pPr indent="0">
              <a:lnSpc>
                <a:spcPct val="90000"/>
              </a:lnSpc>
              <a:spcBef>
                <a:spcPts val="1417"/>
              </a:spcBef>
              <a:buNone/>
              <a:tabLst>
                <a:tab algn="l" pos="0"/>
              </a:tabLst>
            </a:pPr>
            <a:endParaRPr b="0" lang="es-MX" sz="2000" strike="noStrike" u="none">
              <a:solidFill>
                <a:srgbClr val="000000"/>
              </a:solidFill>
              <a:uFillTx/>
              <a:latin typeface="Arial"/>
            </a:endParaRPr>
          </a:p>
          <a:p>
            <a:pPr indent="0">
              <a:lnSpc>
                <a:spcPct val="90000"/>
              </a:lnSpc>
              <a:spcBef>
                <a:spcPts val="1417"/>
              </a:spcBef>
              <a:buNone/>
              <a:tabLst>
                <a:tab algn="l" pos="0"/>
              </a:tabLst>
            </a:pPr>
            <a:endParaRPr b="0" lang="es-MX" sz="1200" strike="noStrike" u="none">
              <a:solidFill>
                <a:srgbClr val="000000"/>
              </a:solidFill>
              <a:uFillTx/>
              <a:latin typeface="Arial"/>
            </a:endParaRPr>
          </a:p>
        </p:txBody>
      </p:sp>
      <p:sp>
        <p:nvSpPr>
          <p:cNvPr id="73" name="Título 1"/>
          <p:cNvSpPr/>
          <p:nvPr/>
        </p:nvSpPr>
        <p:spPr>
          <a:xfrm>
            <a:off x="3800520" y="86760"/>
            <a:ext cx="7808040" cy="4651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90000"/>
              </a:lnSpc>
            </a:pPr>
            <a:r>
              <a:rPr b="0" lang="es-MX" sz="1600" strike="noStrike" u="none">
                <a:solidFill>
                  <a:srgbClr val="245c4f"/>
                </a:solidFill>
                <a:uFillTx/>
                <a:latin typeface="Montserrat Medium"/>
              </a:rPr>
              <a:t>[Proyecto Terminal II  UNADM]</a:t>
            </a:r>
            <a:endParaRPr b="0" lang="es-MX" sz="1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4" name="PlaceHolder 1"/>
          <p:cNvSpPr>
            <a:spLocks noGrp="1"/>
          </p:cNvSpPr>
          <p:nvPr>
            <p:ph type="title"/>
          </p:nvPr>
        </p:nvSpPr>
        <p:spPr>
          <a:xfrm>
            <a:off x="680040" y="1237320"/>
            <a:ext cx="10928160" cy="972360"/>
          </a:xfrm>
          <a:prstGeom prst="rect">
            <a:avLst/>
          </a:prstGeom>
          <a:noFill/>
          <a:ln w="0">
            <a:noFill/>
          </a:ln>
        </p:spPr>
        <p:txBody>
          <a:bodyPr lIns="91440" rIns="91440" tIns="45720" bIns="45720" anchor="ctr">
            <a:normAutofit/>
          </a:bodyPr>
          <a:p>
            <a:pPr indent="0">
              <a:lnSpc>
                <a:spcPct val="100000"/>
              </a:lnSpc>
              <a:buNone/>
              <a:tabLst>
                <a:tab algn="l" pos="0"/>
              </a:tabLst>
            </a:pPr>
            <a:r>
              <a:rPr b="0" lang="es-MX" sz="4400" strike="noStrike" u="none">
                <a:solidFill>
                  <a:schemeClr val="dk1"/>
                </a:solidFill>
                <a:uFillTx/>
                <a:latin typeface="Aptos Display"/>
                <a:ea typeface="F40"/>
              </a:rPr>
              <a:t>Marco investigativo</a:t>
            </a:r>
            <a:endParaRPr b="0" lang="es-MX" sz="4400" strike="noStrike" u="none">
              <a:solidFill>
                <a:srgbClr val="000000"/>
              </a:solidFill>
              <a:uFillTx/>
              <a:latin typeface="Arial"/>
            </a:endParaRPr>
          </a:p>
        </p:txBody>
      </p:sp>
      <p:sp>
        <p:nvSpPr>
          <p:cNvPr id="75" name="PlaceHolder 2"/>
          <p:cNvSpPr>
            <a:spLocks noGrp="1"/>
          </p:cNvSpPr>
          <p:nvPr>
            <p:ph/>
          </p:nvPr>
        </p:nvSpPr>
        <p:spPr>
          <a:xfrm>
            <a:off x="680040" y="2422080"/>
            <a:ext cx="10928160" cy="3556440"/>
          </a:xfrm>
          <a:prstGeom prst="rect">
            <a:avLst/>
          </a:prstGeom>
          <a:noFill/>
          <a:ln w="0">
            <a:noFill/>
          </a:ln>
        </p:spPr>
        <p:txBody>
          <a:bodyPr lIns="91440" rIns="91440" tIns="45720" bIns="45720" anchor="t">
            <a:noAutofit/>
          </a:bodyPr>
          <a:p>
            <a:pPr indent="0">
              <a:lnSpc>
                <a:spcPct val="90000"/>
              </a:lnSpc>
              <a:spcBef>
                <a:spcPts val="1417"/>
              </a:spcBef>
              <a:buNone/>
              <a:tabLst>
                <a:tab algn="l" pos="0"/>
              </a:tabLst>
            </a:pPr>
            <a:r>
              <a:rPr b="0" lang="es-MX" sz="2000" strike="noStrike" u="none">
                <a:solidFill>
                  <a:schemeClr val="dk1"/>
                </a:solidFill>
                <a:uFillTx/>
                <a:latin typeface="Arial"/>
              </a:rPr>
              <a:t>Una definición de aprendizaje automático es la siguiente :</a:t>
            </a:r>
            <a:endParaRPr b="0" lang="es-MX" sz="2000" strike="noStrike" u="none">
              <a:solidFill>
                <a:srgbClr val="000000"/>
              </a:solidFill>
              <a:uFillTx/>
              <a:latin typeface="Arial"/>
            </a:endParaRPr>
          </a:p>
          <a:p>
            <a:pPr indent="0">
              <a:lnSpc>
                <a:spcPct val="90000"/>
              </a:lnSpc>
              <a:spcBef>
                <a:spcPts val="1417"/>
              </a:spcBef>
              <a:buNone/>
              <a:tabLst>
                <a:tab algn="l" pos="0"/>
              </a:tabLst>
            </a:pPr>
            <a:endParaRPr b="0" lang="es-MX" sz="2000" strike="noStrike" u="none">
              <a:solidFill>
                <a:srgbClr val="000000"/>
              </a:solidFill>
              <a:uFillTx/>
              <a:latin typeface="Arial"/>
            </a:endParaRPr>
          </a:p>
          <a:p>
            <a:pPr indent="0">
              <a:lnSpc>
                <a:spcPct val="90000"/>
              </a:lnSpc>
              <a:spcBef>
                <a:spcPts val="1417"/>
              </a:spcBef>
              <a:buNone/>
              <a:tabLst>
                <a:tab algn="l" pos="0"/>
              </a:tabLst>
            </a:pPr>
            <a:r>
              <a:rPr b="0" lang="es-MX" sz="2000" strike="noStrike" u="none">
                <a:solidFill>
                  <a:schemeClr val="dk1"/>
                </a:solidFill>
                <a:uFillTx/>
                <a:latin typeface="Arial"/>
                <a:ea typeface="F38"/>
              </a:rPr>
              <a:t>El “machine learning” traducido al español como “aprendizaje automático” es un subcampo</a:t>
            </a:r>
            <a:endParaRPr b="0" lang="es-MX" sz="2000" strike="noStrike" u="none">
              <a:solidFill>
                <a:srgbClr val="000000"/>
              </a:solidFill>
              <a:uFillTx/>
              <a:latin typeface="Arial"/>
            </a:endParaRPr>
          </a:p>
          <a:p>
            <a:pPr indent="0">
              <a:lnSpc>
                <a:spcPct val="90000"/>
              </a:lnSpc>
              <a:spcBef>
                <a:spcPts val="1417"/>
              </a:spcBef>
              <a:buNone/>
              <a:tabLst>
                <a:tab algn="l" pos="0"/>
              </a:tabLst>
            </a:pPr>
            <a:r>
              <a:rPr b="0" lang="es-MX" sz="2000" strike="noStrike" u="none">
                <a:solidFill>
                  <a:schemeClr val="dk1"/>
                </a:solidFill>
                <a:uFillTx/>
                <a:latin typeface="Arial"/>
                <a:ea typeface="F38"/>
              </a:rPr>
              <a:t>de la Inteligencia Artificial que busca como construir programas de computadora</a:t>
            </a:r>
            <a:endParaRPr b="0" lang="es-MX" sz="2000" strike="noStrike" u="none">
              <a:solidFill>
                <a:srgbClr val="000000"/>
              </a:solidFill>
              <a:uFillTx/>
              <a:latin typeface="Arial"/>
            </a:endParaRPr>
          </a:p>
          <a:p>
            <a:pPr indent="0">
              <a:lnSpc>
                <a:spcPct val="90000"/>
              </a:lnSpc>
              <a:spcBef>
                <a:spcPts val="1417"/>
              </a:spcBef>
              <a:buNone/>
              <a:tabLst>
                <a:tab algn="l" pos="0"/>
              </a:tabLst>
            </a:pPr>
            <a:r>
              <a:rPr b="0" lang="es-MX" sz="2000" strike="noStrike" u="none">
                <a:solidFill>
                  <a:schemeClr val="dk1"/>
                </a:solidFill>
                <a:uFillTx/>
                <a:latin typeface="Arial"/>
                <a:ea typeface="F38"/>
              </a:rPr>
              <a:t>que mejoran automáticamente adquiriendo experiencia [8] pág. 320 .</a:t>
            </a:r>
            <a:endParaRPr b="0" lang="es-MX" sz="2000" strike="noStrike" u="none">
              <a:solidFill>
                <a:srgbClr val="000000"/>
              </a:solidFill>
              <a:uFillTx/>
              <a:latin typeface="Arial"/>
            </a:endParaRPr>
          </a:p>
        </p:txBody>
      </p:sp>
      <p:sp>
        <p:nvSpPr>
          <p:cNvPr id="76" name="Título 3"/>
          <p:cNvSpPr/>
          <p:nvPr/>
        </p:nvSpPr>
        <p:spPr>
          <a:xfrm>
            <a:off x="3800520" y="86760"/>
            <a:ext cx="7808040" cy="4651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90000"/>
              </a:lnSpc>
            </a:pPr>
            <a:r>
              <a:rPr b="0" lang="es-MX" sz="1600" strike="noStrike" u="none">
                <a:solidFill>
                  <a:srgbClr val="245c4f"/>
                </a:solidFill>
                <a:uFillTx/>
                <a:latin typeface="Montserrat Medium"/>
              </a:rPr>
              <a:t>[Nombre de la Asignatura]</a:t>
            </a:r>
            <a:endParaRPr b="0" lang="es-MX" sz="1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680040" y="1237320"/>
            <a:ext cx="10928160" cy="972360"/>
          </a:xfrm>
          <a:prstGeom prst="rect">
            <a:avLst/>
          </a:prstGeom>
          <a:noFill/>
          <a:ln w="0">
            <a:noFill/>
          </a:ln>
        </p:spPr>
        <p:txBody>
          <a:bodyPr lIns="91440" rIns="91440" tIns="45720" bIns="45720" anchor="ctr">
            <a:normAutofit fontScale="85000" lnSpcReduction="9999"/>
          </a:bodyPr>
          <a:p>
            <a:pPr indent="0">
              <a:lnSpc>
                <a:spcPct val="100000"/>
              </a:lnSpc>
              <a:buNone/>
              <a:tabLst>
                <a:tab algn="l" pos="0"/>
              </a:tabLst>
            </a:pPr>
            <a:r>
              <a:rPr b="0" lang="es-MX" sz="4400" strike="noStrike" u="none">
                <a:solidFill>
                  <a:schemeClr val="dk1"/>
                </a:solidFill>
                <a:uFillTx/>
                <a:latin typeface="Aptos Display"/>
                <a:ea typeface="F65"/>
              </a:rPr>
              <a:t>Definición de conjunto de datos o dataset</a:t>
            </a:r>
            <a:endParaRPr b="0" lang="es-MX" sz="4400" strike="noStrike" u="none">
              <a:solidFill>
                <a:srgbClr val="000000"/>
              </a:solidFill>
              <a:uFillTx/>
              <a:latin typeface="Arial"/>
            </a:endParaRPr>
          </a:p>
        </p:txBody>
      </p:sp>
      <p:sp>
        <p:nvSpPr>
          <p:cNvPr id="78" name="PlaceHolder 2"/>
          <p:cNvSpPr>
            <a:spLocks noGrp="1"/>
          </p:cNvSpPr>
          <p:nvPr>
            <p:ph/>
          </p:nvPr>
        </p:nvSpPr>
        <p:spPr>
          <a:xfrm>
            <a:off x="680040" y="2520000"/>
            <a:ext cx="5978160" cy="3418200"/>
          </a:xfrm>
          <a:prstGeom prst="rect">
            <a:avLst/>
          </a:prstGeom>
          <a:noFill/>
          <a:ln w="0">
            <a:noFill/>
          </a:ln>
        </p:spPr>
        <p:txBody>
          <a:bodyPr lIns="91440" rIns="91440" tIns="45720" bIns="45720" anchor="t">
            <a:noAutofit/>
          </a:bodyPr>
          <a:p>
            <a:pPr indent="0">
              <a:lnSpc>
                <a:spcPct val="90000"/>
              </a:lnSpc>
              <a:spcBef>
                <a:spcPts val="1417"/>
              </a:spcBef>
              <a:buNone/>
              <a:tabLst>
                <a:tab algn="l" pos="0"/>
              </a:tabLst>
            </a:pPr>
            <a:r>
              <a:rPr b="0" lang="es-MX" sz="2000" strike="noStrike" u="none">
                <a:solidFill>
                  <a:schemeClr val="dk1"/>
                </a:solidFill>
                <a:uFillTx/>
                <a:latin typeface="Arial"/>
              </a:rPr>
              <a:t>A la tabla completa del lado derecho la llamamos conjunto de datos (dataset), a las columnas en color amarillo le llamamos características y a la columna en color azul le llamamos variable objetivo y también se la conoce como etiqueta.</a:t>
            </a:r>
            <a:endParaRPr b="0" lang="es-MX" sz="2000" strike="noStrike" u="none">
              <a:solidFill>
                <a:srgbClr val="000000"/>
              </a:solidFill>
              <a:uFillTx/>
              <a:latin typeface="Arial"/>
            </a:endParaRPr>
          </a:p>
          <a:p>
            <a:pPr indent="0">
              <a:lnSpc>
                <a:spcPct val="90000"/>
              </a:lnSpc>
              <a:spcBef>
                <a:spcPts val="1417"/>
              </a:spcBef>
              <a:buNone/>
              <a:tabLst>
                <a:tab algn="l" pos="0"/>
              </a:tabLst>
            </a:pPr>
            <a:endParaRPr b="0" lang="es-MX" sz="1600" strike="noStrike" u="none">
              <a:solidFill>
                <a:srgbClr val="000000"/>
              </a:solidFill>
              <a:uFillTx/>
              <a:latin typeface="Arial"/>
            </a:endParaRPr>
          </a:p>
          <a:p>
            <a:pPr indent="0">
              <a:lnSpc>
                <a:spcPct val="90000"/>
              </a:lnSpc>
              <a:spcBef>
                <a:spcPts val="1417"/>
              </a:spcBef>
              <a:buNone/>
              <a:tabLst>
                <a:tab algn="l" pos="0"/>
              </a:tabLst>
            </a:pPr>
            <a:endParaRPr b="0" lang="es-MX" sz="1400" strike="noStrike" u="none">
              <a:solidFill>
                <a:srgbClr val="000000"/>
              </a:solidFill>
              <a:uFillTx/>
              <a:latin typeface="Arial"/>
            </a:endParaRPr>
          </a:p>
          <a:p>
            <a:pPr indent="0">
              <a:lnSpc>
                <a:spcPct val="90000"/>
              </a:lnSpc>
              <a:spcBef>
                <a:spcPts val="1417"/>
              </a:spcBef>
              <a:buNone/>
              <a:tabLst>
                <a:tab algn="l" pos="0"/>
              </a:tabLst>
            </a:pPr>
            <a:endParaRPr b="0" lang="es-MX" sz="1400" strike="noStrike" u="none">
              <a:solidFill>
                <a:srgbClr val="000000"/>
              </a:solidFill>
              <a:uFillTx/>
              <a:latin typeface="Arial"/>
            </a:endParaRPr>
          </a:p>
          <a:p>
            <a:pPr indent="0">
              <a:lnSpc>
                <a:spcPct val="90000"/>
              </a:lnSpc>
              <a:spcBef>
                <a:spcPts val="1417"/>
              </a:spcBef>
              <a:buNone/>
              <a:tabLst>
                <a:tab algn="l" pos="0"/>
              </a:tabLst>
            </a:pPr>
            <a:endParaRPr b="0" lang="es-MX" sz="1400" strike="noStrike" u="none">
              <a:solidFill>
                <a:srgbClr val="000000"/>
              </a:solidFill>
              <a:uFillTx/>
              <a:latin typeface="Arial"/>
            </a:endParaRPr>
          </a:p>
        </p:txBody>
      </p:sp>
      <p:sp>
        <p:nvSpPr>
          <p:cNvPr id="79" name="Título 5"/>
          <p:cNvSpPr/>
          <p:nvPr/>
        </p:nvSpPr>
        <p:spPr>
          <a:xfrm>
            <a:off x="3800520" y="86760"/>
            <a:ext cx="7808040" cy="4651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90000"/>
              </a:lnSpc>
            </a:pPr>
            <a:r>
              <a:rPr b="0" lang="es-MX" sz="1600" strike="noStrike" u="none">
                <a:solidFill>
                  <a:srgbClr val="245c4f"/>
                </a:solidFill>
                <a:uFillTx/>
                <a:latin typeface="Montserrat Medium"/>
              </a:rPr>
              <a:t>[Proyecto terminal II UNADM]</a:t>
            </a:r>
            <a:endParaRPr b="0" lang="es-MX" sz="1600" strike="noStrike" u="none">
              <a:solidFill>
                <a:srgbClr val="000000"/>
              </a:solidFill>
              <a:uFillTx/>
              <a:latin typeface="Arial"/>
            </a:endParaRPr>
          </a:p>
        </p:txBody>
      </p:sp>
      <p:sp>
        <p:nvSpPr>
          <p:cNvPr id="80" name="Marcador de contenido 6"/>
          <p:cNvSpPr/>
          <p:nvPr/>
        </p:nvSpPr>
        <p:spPr>
          <a:xfrm>
            <a:off x="6800040" y="2381760"/>
            <a:ext cx="4718160" cy="3556440"/>
          </a:xfrm>
          <a:prstGeom prst="rect">
            <a:avLst/>
          </a:prstGeom>
          <a:noFill/>
          <a:ln w="0">
            <a:noFill/>
          </a:ln>
        </p:spPr>
        <p:style>
          <a:lnRef idx="0"/>
          <a:fillRef idx="0"/>
          <a:effectRef idx="0"/>
          <a:fontRef idx="minor"/>
        </p:style>
        <p:txBody>
          <a:bodyPr lIns="90000" rIns="90000" tIns="45000" bIns="45000" anchor="t">
            <a:noAutofit/>
          </a:bodyPr>
          <a:p>
            <a:pPr>
              <a:lnSpc>
                <a:spcPct val="90000"/>
              </a:lnSpc>
              <a:spcBef>
                <a:spcPts val="1417"/>
              </a:spcBef>
            </a:pPr>
            <a:endParaRPr b="0" lang="es-MX" sz="2800" strike="noStrike" u="none">
              <a:solidFill>
                <a:schemeClr val="dk1"/>
              </a:solidFill>
              <a:uFillTx/>
              <a:latin typeface="Aptos"/>
            </a:endParaRPr>
          </a:p>
        </p:txBody>
      </p:sp>
      <p:pic>
        <p:nvPicPr>
          <p:cNvPr id="81" name="" descr=""/>
          <p:cNvPicPr/>
          <p:nvPr/>
        </p:nvPicPr>
        <p:blipFill>
          <a:blip r:embed="rId2"/>
          <a:stretch/>
        </p:blipFill>
        <p:spPr>
          <a:xfrm>
            <a:off x="6936840" y="2211480"/>
            <a:ext cx="4401360" cy="39067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680040" y="1237320"/>
            <a:ext cx="10928160" cy="972360"/>
          </a:xfrm>
          <a:prstGeom prst="rect">
            <a:avLst/>
          </a:prstGeom>
          <a:noFill/>
          <a:ln w="0">
            <a:noFill/>
          </a:ln>
        </p:spPr>
        <p:txBody>
          <a:bodyPr lIns="91440" rIns="91440" tIns="45720" bIns="45720" anchor="ctr">
            <a:normAutofit/>
          </a:bodyPr>
          <a:p>
            <a:pPr indent="0">
              <a:lnSpc>
                <a:spcPct val="90000"/>
              </a:lnSpc>
              <a:spcBef>
                <a:spcPts val="1417"/>
              </a:spcBef>
              <a:buNone/>
              <a:tabLst>
                <a:tab algn="l" pos="0"/>
              </a:tabLst>
            </a:pPr>
            <a:r>
              <a:rPr b="1" lang="es-MX" sz="4000" strike="noStrike" u="none">
                <a:solidFill>
                  <a:schemeClr val="dk1"/>
                </a:solidFill>
                <a:uFillTx/>
                <a:latin typeface="Arial"/>
                <a:ea typeface="F38"/>
              </a:rPr>
              <a:t>Aprendizaje supervisado</a:t>
            </a:r>
            <a:endParaRPr b="0" lang="es-MX" sz="4000" strike="noStrike" u="none">
              <a:solidFill>
                <a:srgbClr val="000000"/>
              </a:solidFill>
              <a:uFillTx/>
              <a:latin typeface="Arial"/>
            </a:endParaRPr>
          </a:p>
        </p:txBody>
      </p:sp>
      <p:sp>
        <p:nvSpPr>
          <p:cNvPr id="83" name="PlaceHolder 2"/>
          <p:cNvSpPr>
            <a:spLocks noGrp="1"/>
          </p:cNvSpPr>
          <p:nvPr>
            <p:ph/>
          </p:nvPr>
        </p:nvSpPr>
        <p:spPr>
          <a:xfrm>
            <a:off x="680040" y="2211480"/>
            <a:ext cx="5978160" cy="3726720"/>
          </a:xfrm>
          <a:prstGeom prst="rect">
            <a:avLst/>
          </a:prstGeom>
          <a:noFill/>
          <a:ln w="0">
            <a:noFill/>
          </a:ln>
        </p:spPr>
        <p:txBody>
          <a:bodyPr lIns="91440" rIns="91440" tIns="45720" bIns="45720" anchor="t">
            <a:noAutofit/>
          </a:bodyPr>
          <a:p>
            <a:pPr indent="0">
              <a:lnSpc>
                <a:spcPct val="90000"/>
              </a:lnSpc>
              <a:spcBef>
                <a:spcPts val="1417"/>
              </a:spcBef>
              <a:buNone/>
              <a:tabLst>
                <a:tab algn="l" pos="0"/>
              </a:tabLst>
            </a:pPr>
            <a:endParaRPr b="0" lang="es-MX" sz="1400" strike="noStrike" u="none">
              <a:solidFill>
                <a:srgbClr val="000000"/>
              </a:solidFill>
              <a:uFillTx/>
              <a:latin typeface="Arial"/>
            </a:endParaRPr>
          </a:p>
          <a:p>
            <a:pPr indent="0">
              <a:lnSpc>
                <a:spcPct val="90000"/>
              </a:lnSpc>
              <a:spcBef>
                <a:spcPts val="1417"/>
              </a:spcBef>
              <a:buNone/>
              <a:tabLst>
                <a:tab algn="l" pos="0"/>
              </a:tabLst>
            </a:pPr>
            <a:r>
              <a:rPr b="0" lang="es-MX" sz="2000" strike="noStrike" u="none">
                <a:solidFill>
                  <a:schemeClr val="dk1"/>
                </a:solidFill>
                <a:uFillTx/>
                <a:latin typeface="Arial"/>
                <a:ea typeface="F38"/>
              </a:rPr>
              <a:t>El modelo aprende con datos etiquetados, donde cada entrada tiene una respuesta conocida.</a:t>
            </a:r>
            <a:endParaRPr b="0" lang="es-MX" sz="2000" strike="noStrike" u="none">
              <a:solidFill>
                <a:srgbClr val="000000"/>
              </a:solidFill>
              <a:uFillTx/>
              <a:latin typeface="Arial"/>
            </a:endParaRPr>
          </a:p>
          <a:p>
            <a:pPr indent="0">
              <a:lnSpc>
                <a:spcPct val="90000"/>
              </a:lnSpc>
              <a:spcBef>
                <a:spcPts val="1417"/>
              </a:spcBef>
              <a:buNone/>
              <a:tabLst>
                <a:tab algn="l" pos="0"/>
              </a:tabLst>
            </a:pPr>
            <a:endParaRPr b="0" lang="es-MX" sz="1600" strike="noStrike" u="none">
              <a:solidFill>
                <a:srgbClr val="000000"/>
              </a:solidFill>
              <a:uFillTx/>
              <a:latin typeface="Arial"/>
            </a:endParaRPr>
          </a:p>
          <a:p>
            <a:pPr indent="0">
              <a:lnSpc>
                <a:spcPct val="90000"/>
              </a:lnSpc>
              <a:spcBef>
                <a:spcPts val="1417"/>
              </a:spcBef>
              <a:buNone/>
              <a:tabLst>
                <a:tab algn="l" pos="0"/>
              </a:tabLst>
            </a:pPr>
            <a:endParaRPr b="0" lang="es-MX" sz="1400" strike="noStrike" u="none">
              <a:solidFill>
                <a:srgbClr val="000000"/>
              </a:solidFill>
              <a:uFillTx/>
              <a:latin typeface="Arial"/>
            </a:endParaRPr>
          </a:p>
          <a:p>
            <a:pPr indent="0">
              <a:lnSpc>
                <a:spcPct val="90000"/>
              </a:lnSpc>
              <a:spcBef>
                <a:spcPts val="1417"/>
              </a:spcBef>
              <a:buNone/>
              <a:tabLst>
                <a:tab algn="l" pos="0"/>
              </a:tabLst>
            </a:pPr>
            <a:endParaRPr b="0" lang="es-MX" sz="1400" strike="noStrike" u="none">
              <a:solidFill>
                <a:srgbClr val="000000"/>
              </a:solidFill>
              <a:uFillTx/>
              <a:latin typeface="Arial"/>
            </a:endParaRPr>
          </a:p>
          <a:p>
            <a:pPr indent="0">
              <a:lnSpc>
                <a:spcPct val="90000"/>
              </a:lnSpc>
              <a:spcBef>
                <a:spcPts val="1417"/>
              </a:spcBef>
              <a:buNone/>
              <a:tabLst>
                <a:tab algn="l" pos="0"/>
              </a:tabLst>
            </a:pPr>
            <a:endParaRPr b="0" lang="es-MX" sz="1400" strike="noStrike" u="none">
              <a:solidFill>
                <a:srgbClr val="000000"/>
              </a:solidFill>
              <a:uFillTx/>
              <a:latin typeface="Arial"/>
            </a:endParaRPr>
          </a:p>
        </p:txBody>
      </p:sp>
      <p:sp>
        <p:nvSpPr>
          <p:cNvPr id="84" name="Título 11"/>
          <p:cNvSpPr/>
          <p:nvPr/>
        </p:nvSpPr>
        <p:spPr>
          <a:xfrm>
            <a:off x="3800520" y="86760"/>
            <a:ext cx="7808040" cy="4651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90000"/>
              </a:lnSpc>
            </a:pPr>
            <a:r>
              <a:rPr b="0" lang="es-MX" sz="1600" strike="noStrike" u="none">
                <a:solidFill>
                  <a:srgbClr val="245c4f"/>
                </a:solidFill>
                <a:uFillTx/>
                <a:latin typeface="Montserrat Medium"/>
              </a:rPr>
              <a:t>[Proyecto terminal II UNADM]</a:t>
            </a:r>
            <a:endParaRPr b="0" lang="es-MX" sz="1600" strike="noStrike" u="none">
              <a:solidFill>
                <a:srgbClr val="000000"/>
              </a:solidFill>
              <a:uFillTx/>
              <a:latin typeface="Arial"/>
            </a:endParaRPr>
          </a:p>
        </p:txBody>
      </p:sp>
      <p:sp>
        <p:nvSpPr>
          <p:cNvPr id="85" name="Marcador de contenido 9"/>
          <p:cNvSpPr/>
          <p:nvPr/>
        </p:nvSpPr>
        <p:spPr>
          <a:xfrm>
            <a:off x="6800040" y="2381760"/>
            <a:ext cx="4718160" cy="3556440"/>
          </a:xfrm>
          <a:prstGeom prst="rect">
            <a:avLst/>
          </a:prstGeom>
          <a:noFill/>
          <a:ln w="0">
            <a:noFill/>
          </a:ln>
        </p:spPr>
        <p:style>
          <a:lnRef idx="0"/>
          <a:fillRef idx="0"/>
          <a:effectRef idx="0"/>
          <a:fontRef idx="minor"/>
        </p:style>
        <p:txBody>
          <a:bodyPr lIns="90000" rIns="90000" tIns="45000" bIns="45000" anchor="t">
            <a:noAutofit/>
          </a:bodyPr>
          <a:p>
            <a:pPr>
              <a:lnSpc>
                <a:spcPct val="90000"/>
              </a:lnSpc>
              <a:spcBef>
                <a:spcPts val="1417"/>
              </a:spcBef>
            </a:pPr>
            <a:endParaRPr b="0" lang="es-MX" sz="2800" strike="noStrike" u="none">
              <a:solidFill>
                <a:schemeClr val="dk1"/>
              </a:solidFill>
              <a:uFillTx/>
              <a:latin typeface="Aptos"/>
            </a:endParaRPr>
          </a:p>
        </p:txBody>
      </p:sp>
      <p:pic>
        <p:nvPicPr>
          <p:cNvPr id="86" name="" descr=""/>
          <p:cNvPicPr/>
          <p:nvPr/>
        </p:nvPicPr>
        <p:blipFill>
          <a:blip r:embed="rId2"/>
          <a:stretch/>
        </p:blipFill>
        <p:spPr>
          <a:xfrm>
            <a:off x="6660000" y="1980000"/>
            <a:ext cx="5038200" cy="41382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7" name="PlaceHolder 1"/>
          <p:cNvSpPr>
            <a:spLocks noGrp="1"/>
          </p:cNvSpPr>
          <p:nvPr>
            <p:ph type="title"/>
          </p:nvPr>
        </p:nvSpPr>
        <p:spPr>
          <a:xfrm>
            <a:off x="680040" y="1237320"/>
            <a:ext cx="10928160" cy="972360"/>
          </a:xfrm>
          <a:prstGeom prst="rect">
            <a:avLst/>
          </a:prstGeom>
          <a:noFill/>
          <a:ln w="0">
            <a:noFill/>
          </a:ln>
        </p:spPr>
        <p:txBody>
          <a:bodyPr lIns="91440" rIns="91440" tIns="45720" bIns="45720" anchor="ctr">
            <a:normAutofit/>
          </a:bodyPr>
          <a:p>
            <a:pPr indent="0">
              <a:lnSpc>
                <a:spcPct val="90000"/>
              </a:lnSpc>
              <a:spcBef>
                <a:spcPts val="1417"/>
              </a:spcBef>
              <a:buNone/>
              <a:tabLst>
                <a:tab algn="l" pos="0"/>
              </a:tabLst>
            </a:pPr>
            <a:r>
              <a:rPr b="1" lang="es-MX" sz="4000" strike="noStrike" u="none">
                <a:solidFill>
                  <a:schemeClr val="dk1"/>
                </a:solidFill>
                <a:uFillTx/>
                <a:latin typeface="Arial"/>
                <a:ea typeface="F38"/>
              </a:rPr>
              <a:t>Aprendizaje no supervisado</a:t>
            </a:r>
            <a:endParaRPr b="0" lang="es-MX" sz="4000" strike="noStrike" u="none">
              <a:solidFill>
                <a:srgbClr val="000000"/>
              </a:solidFill>
              <a:uFillTx/>
              <a:latin typeface="Arial"/>
            </a:endParaRPr>
          </a:p>
        </p:txBody>
      </p:sp>
      <p:sp>
        <p:nvSpPr>
          <p:cNvPr id="88" name="PlaceHolder 2"/>
          <p:cNvSpPr>
            <a:spLocks noGrp="1"/>
          </p:cNvSpPr>
          <p:nvPr>
            <p:ph/>
          </p:nvPr>
        </p:nvSpPr>
        <p:spPr>
          <a:xfrm>
            <a:off x="680040" y="2211480"/>
            <a:ext cx="5978160" cy="3726720"/>
          </a:xfrm>
          <a:prstGeom prst="rect">
            <a:avLst/>
          </a:prstGeom>
          <a:noFill/>
          <a:ln w="0">
            <a:noFill/>
          </a:ln>
        </p:spPr>
        <p:txBody>
          <a:bodyPr lIns="91440" rIns="91440" tIns="45720" bIns="45720" anchor="t">
            <a:noAutofit/>
          </a:bodyPr>
          <a:p>
            <a:pPr indent="0">
              <a:lnSpc>
                <a:spcPct val="90000"/>
              </a:lnSpc>
              <a:spcBef>
                <a:spcPts val="1417"/>
              </a:spcBef>
              <a:buNone/>
              <a:tabLst>
                <a:tab algn="l" pos="0"/>
              </a:tabLst>
            </a:pPr>
            <a:endParaRPr b="0" lang="es-MX" sz="1400" strike="noStrike" u="none">
              <a:solidFill>
                <a:srgbClr val="000000"/>
              </a:solidFill>
              <a:uFillTx/>
              <a:latin typeface="Arial"/>
            </a:endParaRPr>
          </a:p>
          <a:p>
            <a:pPr indent="0">
              <a:lnSpc>
                <a:spcPct val="90000"/>
              </a:lnSpc>
              <a:spcBef>
                <a:spcPts val="1417"/>
              </a:spcBef>
              <a:buNone/>
              <a:tabLst>
                <a:tab algn="l" pos="0"/>
              </a:tabLst>
            </a:pPr>
            <a:r>
              <a:rPr b="0" lang="es-MX" sz="2000" strike="noStrike" u="none">
                <a:solidFill>
                  <a:schemeClr val="dk1"/>
                </a:solidFill>
                <a:uFillTx/>
                <a:latin typeface="Arial"/>
                <a:ea typeface="F38"/>
              </a:rPr>
              <a:t>El modelo trabaja con datos no etiquetados, descubriendo patrones y estructuras por sí mismo.</a:t>
            </a:r>
            <a:endParaRPr b="0" lang="es-MX" sz="2000" strike="noStrike" u="none">
              <a:solidFill>
                <a:srgbClr val="000000"/>
              </a:solidFill>
              <a:uFillTx/>
              <a:latin typeface="Arial"/>
            </a:endParaRPr>
          </a:p>
          <a:p>
            <a:pPr indent="0">
              <a:lnSpc>
                <a:spcPct val="90000"/>
              </a:lnSpc>
              <a:spcBef>
                <a:spcPts val="1417"/>
              </a:spcBef>
              <a:buNone/>
              <a:tabLst>
                <a:tab algn="l" pos="0"/>
              </a:tabLst>
            </a:pPr>
            <a:endParaRPr b="0" lang="es-MX" sz="1400" strike="noStrike" u="none">
              <a:solidFill>
                <a:srgbClr val="000000"/>
              </a:solidFill>
              <a:uFillTx/>
              <a:latin typeface="Arial"/>
            </a:endParaRPr>
          </a:p>
          <a:p>
            <a:pPr indent="0">
              <a:lnSpc>
                <a:spcPct val="90000"/>
              </a:lnSpc>
              <a:spcBef>
                <a:spcPts val="1417"/>
              </a:spcBef>
              <a:buNone/>
              <a:tabLst>
                <a:tab algn="l" pos="0"/>
              </a:tabLst>
            </a:pPr>
            <a:endParaRPr b="0" lang="es-MX" sz="1400" strike="noStrike" u="none">
              <a:solidFill>
                <a:srgbClr val="000000"/>
              </a:solidFill>
              <a:uFillTx/>
              <a:latin typeface="Arial"/>
            </a:endParaRPr>
          </a:p>
          <a:p>
            <a:pPr indent="0">
              <a:lnSpc>
                <a:spcPct val="90000"/>
              </a:lnSpc>
              <a:spcBef>
                <a:spcPts val="1417"/>
              </a:spcBef>
              <a:buNone/>
              <a:tabLst>
                <a:tab algn="l" pos="0"/>
              </a:tabLst>
            </a:pPr>
            <a:endParaRPr b="0" lang="es-MX" sz="1400" strike="noStrike" u="none">
              <a:solidFill>
                <a:srgbClr val="000000"/>
              </a:solidFill>
              <a:uFillTx/>
              <a:latin typeface="Arial"/>
            </a:endParaRPr>
          </a:p>
        </p:txBody>
      </p:sp>
      <p:sp>
        <p:nvSpPr>
          <p:cNvPr id="89" name="Título 13"/>
          <p:cNvSpPr/>
          <p:nvPr/>
        </p:nvSpPr>
        <p:spPr>
          <a:xfrm>
            <a:off x="3800520" y="86760"/>
            <a:ext cx="7808040" cy="4651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90000"/>
              </a:lnSpc>
            </a:pPr>
            <a:r>
              <a:rPr b="0" lang="es-MX" sz="1600" strike="noStrike" u="none">
                <a:solidFill>
                  <a:srgbClr val="245c4f"/>
                </a:solidFill>
                <a:uFillTx/>
                <a:latin typeface="Montserrat Medium"/>
              </a:rPr>
              <a:t>[Proyecto terminal II UNADM]</a:t>
            </a:r>
            <a:endParaRPr b="0" lang="es-MX" sz="1600" strike="noStrike" u="none">
              <a:solidFill>
                <a:srgbClr val="000000"/>
              </a:solidFill>
              <a:uFillTx/>
              <a:latin typeface="Arial"/>
            </a:endParaRPr>
          </a:p>
        </p:txBody>
      </p:sp>
      <p:sp>
        <p:nvSpPr>
          <p:cNvPr id="90" name="Marcador de contenido 11"/>
          <p:cNvSpPr/>
          <p:nvPr/>
        </p:nvSpPr>
        <p:spPr>
          <a:xfrm>
            <a:off x="6800040" y="2381760"/>
            <a:ext cx="4718160" cy="3556440"/>
          </a:xfrm>
          <a:prstGeom prst="rect">
            <a:avLst/>
          </a:prstGeom>
          <a:noFill/>
          <a:ln w="0">
            <a:noFill/>
          </a:ln>
        </p:spPr>
        <p:style>
          <a:lnRef idx="0"/>
          <a:fillRef idx="0"/>
          <a:effectRef idx="0"/>
          <a:fontRef idx="minor"/>
        </p:style>
        <p:txBody>
          <a:bodyPr lIns="90000" rIns="90000" tIns="45000" bIns="45000" anchor="t">
            <a:noAutofit/>
          </a:bodyPr>
          <a:p>
            <a:pPr>
              <a:lnSpc>
                <a:spcPct val="90000"/>
              </a:lnSpc>
              <a:spcBef>
                <a:spcPts val="1417"/>
              </a:spcBef>
            </a:pPr>
            <a:endParaRPr b="0" lang="es-MX" sz="2800" strike="noStrike" u="none">
              <a:solidFill>
                <a:schemeClr val="dk1"/>
              </a:solidFill>
              <a:uFillTx/>
              <a:latin typeface="Aptos"/>
            </a:endParaRPr>
          </a:p>
        </p:txBody>
      </p:sp>
      <p:pic>
        <p:nvPicPr>
          <p:cNvPr id="91" name="" descr=""/>
          <p:cNvPicPr/>
          <p:nvPr/>
        </p:nvPicPr>
        <p:blipFill>
          <a:blip r:embed="rId2"/>
          <a:stretch/>
        </p:blipFill>
        <p:spPr>
          <a:xfrm>
            <a:off x="7020000" y="2355120"/>
            <a:ext cx="4678200" cy="37630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271</TotalTime>
  <Application>LibreOffice/24.8.2.1$Windows_X86_64 LibreOffice_project/0f794b6e29741098670a3b95d60478a65d05ef13</Application>
  <AppVersion>15.0000</AppVersion>
  <Words>66</Words>
  <Paragraphs>14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2024-03-22T19:16:03Z</dcterms:created>
  <dc:creator>Lidia Alejandra Del Río Reyna</dc:creator>
  <dc:description/>
  <dc:language>es-MX</dc:language>
  <cp:lastModifiedBy/>
  <dcterms:modified xsi:type="dcterms:W3CDTF">2024-09-21T15:05:17Z</dcterms:modified>
  <cp:revision>19</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Panorámica</vt:lpwstr>
  </property>
  <property fmtid="{D5CDD505-2E9C-101B-9397-08002B2CF9AE}" pid="3" name="Slides">
    <vt:i4>12</vt:i4>
  </property>
</Properties>
</file>