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999"/>
    <a:srgbClr val="AEAEAE"/>
    <a:srgbClr val="E2D9CA"/>
    <a:srgbClr val="7F8084"/>
    <a:srgbClr val="7A7A96"/>
    <a:srgbClr val="FECE5F"/>
    <a:srgbClr val="D9AB8A"/>
    <a:srgbClr val="E2D8CC"/>
    <a:srgbClr val="EADBB7"/>
    <a:srgbClr val="FEC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8552-F492-4424-B23B-FB489B2057E2}" type="datetimeFigureOut">
              <a:rPr lang="es-US" smtClean="0"/>
              <a:t>11/5/2022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8FF-6911-4A80-BBC7-ED6D6C6D6A4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8655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8552-F492-4424-B23B-FB489B2057E2}" type="datetimeFigureOut">
              <a:rPr lang="es-US" smtClean="0"/>
              <a:t>11/5/2022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8FF-6911-4A80-BBC7-ED6D6C6D6A4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3646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8552-F492-4424-B23B-FB489B2057E2}" type="datetimeFigureOut">
              <a:rPr lang="es-US" smtClean="0"/>
              <a:t>11/5/2022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8FF-6911-4A80-BBC7-ED6D6C6D6A4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929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8552-F492-4424-B23B-FB489B2057E2}" type="datetimeFigureOut">
              <a:rPr lang="es-US" smtClean="0"/>
              <a:t>11/5/2022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8FF-6911-4A80-BBC7-ED6D6C6D6A4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5175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8552-F492-4424-B23B-FB489B2057E2}" type="datetimeFigureOut">
              <a:rPr lang="es-US" smtClean="0"/>
              <a:t>11/5/2022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8FF-6911-4A80-BBC7-ED6D6C6D6A4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8732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8552-F492-4424-B23B-FB489B2057E2}" type="datetimeFigureOut">
              <a:rPr lang="es-US" smtClean="0"/>
              <a:t>11/5/2022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8FF-6911-4A80-BBC7-ED6D6C6D6A4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6476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8552-F492-4424-B23B-FB489B2057E2}" type="datetimeFigureOut">
              <a:rPr lang="es-US" smtClean="0"/>
              <a:t>11/5/2022</a:t>
            </a:fld>
            <a:endParaRPr lang="es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8FF-6911-4A80-BBC7-ED6D6C6D6A4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0258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8552-F492-4424-B23B-FB489B2057E2}" type="datetimeFigureOut">
              <a:rPr lang="es-US" smtClean="0"/>
              <a:t>11/5/2022</a:t>
            </a:fld>
            <a:endParaRPr lang="es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8FF-6911-4A80-BBC7-ED6D6C6D6A4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6213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8552-F492-4424-B23B-FB489B2057E2}" type="datetimeFigureOut">
              <a:rPr lang="es-US" smtClean="0"/>
              <a:t>11/5/2022</a:t>
            </a:fld>
            <a:endParaRPr lang="es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8FF-6911-4A80-BBC7-ED6D6C6D6A4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9315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8552-F492-4424-B23B-FB489B2057E2}" type="datetimeFigureOut">
              <a:rPr lang="es-US" smtClean="0"/>
              <a:t>11/5/2022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8FF-6911-4A80-BBC7-ED6D6C6D6A4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1485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8552-F492-4424-B23B-FB489B2057E2}" type="datetimeFigureOut">
              <a:rPr lang="es-US" smtClean="0"/>
              <a:t>11/5/2022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8FF-6911-4A80-BBC7-ED6D6C6D6A4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4668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98552-F492-4424-B23B-FB489B2057E2}" type="datetimeFigureOut">
              <a:rPr lang="es-US" smtClean="0"/>
              <a:t>11/5/2022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228FF-6911-4A80-BBC7-ED6D6C6D6A4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0099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>
            <a:grpSpLocks noChangeAspect="1"/>
          </p:cNvGrpSpPr>
          <p:nvPr/>
        </p:nvGrpSpPr>
        <p:grpSpPr>
          <a:xfrm>
            <a:off x="1" y="2966718"/>
            <a:ext cx="10496538" cy="1079502"/>
            <a:chOff x="1" y="2966718"/>
            <a:chExt cx="8345009" cy="858231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/>
            <a:srcRect t="41584"/>
            <a:stretch/>
          </p:blipFill>
          <p:spPr>
            <a:xfrm>
              <a:off x="1" y="2966720"/>
              <a:ext cx="8345009" cy="858229"/>
            </a:xfrm>
            <a:prstGeom prst="rect">
              <a:avLst/>
            </a:prstGeom>
          </p:spPr>
        </p:pic>
        <p:sp>
          <p:nvSpPr>
            <p:cNvPr id="2" name="Rectángulo 1"/>
            <p:cNvSpPr/>
            <p:nvPr/>
          </p:nvSpPr>
          <p:spPr>
            <a:xfrm>
              <a:off x="284480" y="2966718"/>
              <a:ext cx="289560" cy="91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534160" y="2966720"/>
              <a:ext cx="6810850" cy="858229"/>
            </a:xfrm>
            <a:prstGeom prst="rect">
              <a:avLst/>
            </a:prstGeom>
            <a:blipFill dpi="0" rotWithShape="1">
              <a:blip r:embed="rId3">
                <a:alphaModFix amt="25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534160" y="2966719"/>
              <a:ext cx="6810850" cy="858229"/>
            </a:xfrm>
            <a:prstGeom prst="rect">
              <a:avLst/>
            </a:prstGeom>
            <a:gradFill flip="none" rotWithShape="1">
              <a:gsLst>
                <a:gs pos="840">
                  <a:srgbClr val="FECE5F"/>
                </a:gs>
                <a:gs pos="19000">
                  <a:srgbClr val="FECE5F">
                    <a:alpha val="48000"/>
                  </a:srgbClr>
                </a:gs>
                <a:gs pos="100000">
                  <a:srgbClr val="FFFDF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1534160" y="3058160"/>
              <a:ext cx="2200783" cy="415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sz="2800" b="1" dirty="0" smtClean="0">
                  <a:latin typeface="Dogina Summer" panose="02000600000000000000" pitchFamily="50" charset="0"/>
                </a:rPr>
                <a:t>Furry  Friends</a:t>
              </a:r>
              <a:endParaRPr lang="es-US" sz="2800" b="1" dirty="0">
                <a:latin typeface="Dogina Summer" panose="02000600000000000000" pitchFamily="50" charset="0"/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498600" y="3426599"/>
              <a:ext cx="6695440" cy="318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Bradley Hand ITC" panose="03070402050302030203" pitchFamily="66" charset="0"/>
                </a:rPr>
                <a:t>Joint us and Share Your Love for Furry Friends with The World</a:t>
              </a:r>
              <a:endParaRPr lang="en-US" sz="2000" b="1" dirty="0">
                <a:effectLst/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2" y="-1"/>
            <a:ext cx="12192001" cy="6968971"/>
            <a:chOff x="-2" y="-1"/>
            <a:chExt cx="12192002" cy="6858000"/>
          </a:xfrm>
        </p:grpSpPr>
        <p:grpSp>
          <p:nvGrpSpPr>
            <p:cNvPr id="12" name="Grupo 11"/>
            <p:cNvGrpSpPr/>
            <p:nvPr/>
          </p:nvGrpSpPr>
          <p:grpSpPr>
            <a:xfrm>
              <a:off x="-2" y="-1"/>
              <a:ext cx="12192002" cy="6834789"/>
              <a:chOff x="-2" y="-1"/>
              <a:chExt cx="9172576" cy="6834789"/>
            </a:xfrm>
          </p:grpSpPr>
          <p:sp>
            <p:nvSpPr>
              <p:cNvPr id="11" name="Rectángulo 10"/>
              <p:cNvSpPr/>
              <p:nvPr/>
            </p:nvSpPr>
            <p:spPr>
              <a:xfrm rot="10800000">
                <a:off x="-2" y="3564137"/>
                <a:ext cx="9172575" cy="3270651"/>
              </a:xfrm>
              <a:prstGeom prst="rect">
                <a:avLst/>
              </a:prstGeom>
              <a:gradFill flip="none" rotWithShape="1">
                <a:gsLst>
                  <a:gs pos="0">
                    <a:srgbClr val="7A7A96"/>
                  </a:gs>
                  <a:gs pos="52000">
                    <a:srgbClr val="AEAEAE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S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-1" y="-1"/>
                <a:ext cx="9172575" cy="3270651"/>
              </a:xfrm>
              <a:prstGeom prst="rect">
                <a:avLst/>
              </a:prstGeom>
              <a:gradFill flip="none" rotWithShape="1">
                <a:gsLst>
                  <a:gs pos="0">
                    <a:srgbClr val="7A7A96"/>
                  </a:gs>
                  <a:gs pos="52000">
                    <a:srgbClr val="AEAEAE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S"/>
              </a:p>
            </p:txBody>
          </p:sp>
        </p:grpSp>
        <p:sp>
          <p:nvSpPr>
            <p:cNvPr id="9" name="Rectángulo 8"/>
            <p:cNvSpPr/>
            <p:nvPr/>
          </p:nvSpPr>
          <p:spPr>
            <a:xfrm>
              <a:off x="0" y="0"/>
              <a:ext cx="12191999" cy="6857999"/>
            </a:xfrm>
            <a:prstGeom prst="rect">
              <a:avLst/>
            </a:prstGeom>
            <a:blipFill dpi="0" rotWithShape="1">
              <a:blip r:embed="rId2">
                <a:alphaModFix amt="4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dirty="0" smtClean="0"/>
                <a:t>y</a:t>
              </a:r>
              <a:endParaRPr lang="es-US" dirty="0"/>
            </a:p>
          </p:txBody>
        </p:sp>
        <p:sp>
          <p:nvSpPr>
            <p:cNvPr id="8" name="Rectángulo 7"/>
            <p:cNvSpPr/>
            <p:nvPr/>
          </p:nvSpPr>
          <p:spPr>
            <a:xfrm rot="10800000">
              <a:off x="-1" y="1495425"/>
              <a:ext cx="7496173" cy="2362200"/>
            </a:xfrm>
            <a:prstGeom prst="rect">
              <a:avLst/>
            </a:prstGeom>
            <a:gradFill>
              <a:gsLst>
                <a:gs pos="41000">
                  <a:srgbClr val="FECE5F"/>
                </a:gs>
                <a:gs pos="75000">
                  <a:srgbClr val="FECE60">
                    <a:tint val="44500"/>
                    <a:satMod val="160000"/>
                  </a:srgbClr>
                </a:gs>
                <a:gs pos="100000">
                  <a:srgbClr val="FECE60">
                    <a:tint val="23500"/>
                    <a:satMod val="160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7496174" y="3270653"/>
              <a:ext cx="4695825" cy="2362200"/>
            </a:xfrm>
            <a:prstGeom prst="rect">
              <a:avLst/>
            </a:prstGeom>
            <a:solidFill>
              <a:srgbClr val="FEC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  <p:sp>
          <p:nvSpPr>
            <p:cNvPr id="7" name="Elipse 6"/>
            <p:cNvSpPr/>
            <p:nvPr/>
          </p:nvSpPr>
          <p:spPr>
            <a:xfrm>
              <a:off x="5386633" y="1495423"/>
              <a:ext cx="4443167" cy="4137429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S"/>
            </a:p>
          </p:txBody>
        </p:sp>
      </p:grpSp>
      <p:sp>
        <p:nvSpPr>
          <p:cNvPr id="3" name="Rectángulo 2"/>
          <p:cNvSpPr/>
          <p:nvPr/>
        </p:nvSpPr>
        <p:spPr>
          <a:xfrm>
            <a:off x="9898602" y="976544"/>
            <a:ext cx="914400" cy="914400"/>
          </a:xfrm>
          <a:prstGeom prst="rect">
            <a:avLst/>
          </a:prstGeom>
          <a:solidFill>
            <a:srgbClr val="7A7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181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6000"/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92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Bradley Hand ITC</vt:lpstr>
      <vt:lpstr>Calibri</vt:lpstr>
      <vt:lpstr>Calibri Light</vt:lpstr>
      <vt:lpstr>Dogina Summer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Rolando</dc:creator>
  <cp:lastModifiedBy>Rolando</cp:lastModifiedBy>
  <cp:revision>9</cp:revision>
  <dcterms:created xsi:type="dcterms:W3CDTF">2022-11-04T18:35:52Z</dcterms:created>
  <dcterms:modified xsi:type="dcterms:W3CDTF">2022-11-05T21:06:36Z</dcterms:modified>
</cp:coreProperties>
</file>