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D5D"/>
    <a:srgbClr val="73C6BC"/>
    <a:srgbClr val="74C6BC"/>
    <a:srgbClr val="C8D746"/>
    <a:srgbClr val="664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0724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2989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555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693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913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5755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210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2485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748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1338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512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2BEC-0435-41D0-BD6A-B4984507974B}" type="datetimeFigureOut">
              <a:rPr lang="es-US" smtClean="0"/>
              <a:t>9/14/2022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7DC6-77DB-4AC3-8E89-8A516E28092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1380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-1638196" y="1675687"/>
            <a:ext cx="6050398" cy="3293615"/>
          </a:xfrm>
          <a:prstGeom prst="ellipse">
            <a:avLst/>
          </a:prstGeom>
          <a:solidFill>
            <a:srgbClr val="C8D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Rectángulo 6"/>
          <p:cNvSpPr/>
          <p:nvPr/>
        </p:nvSpPr>
        <p:spPr>
          <a:xfrm>
            <a:off x="0" y="4092605"/>
            <a:ext cx="9144000" cy="2911877"/>
          </a:xfrm>
          <a:prstGeom prst="rect">
            <a:avLst/>
          </a:prstGeom>
          <a:gradFill flip="none" rotWithShape="1">
            <a:gsLst>
              <a:gs pos="0">
                <a:srgbClr val="664766">
                  <a:shade val="30000"/>
                  <a:satMod val="115000"/>
                </a:srgbClr>
              </a:gs>
              <a:gs pos="50000">
                <a:srgbClr val="664766">
                  <a:shade val="67500"/>
                  <a:satMod val="115000"/>
                </a:srgbClr>
              </a:gs>
              <a:gs pos="100000">
                <a:srgbClr val="664766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Elipse 3"/>
          <p:cNvSpPr/>
          <p:nvPr/>
        </p:nvSpPr>
        <p:spPr>
          <a:xfrm>
            <a:off x="-1846822" y="1900384"/>
            <a:ext cx="6050398" cy="3293615"/>
          </a:xfrm>
          <a:prstGeom prst="ellipse">
            <a:avLst/>
          </a:prstGeom>
          <a:gradFill flip="none" rotWithShape="1">
            <a:gsLst>
              <a:gs pos="69000">
                <a:srgbClr val="5D3D5D"/>
              </a:gs>
              <a:gs pos="100000">
                <a:srgbClr val="5D3D5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Elipse 4"/>
          <p:cNvSpPr/>
          <p:nvPr/>
        </p:nvSpPr>
        <p:spPr>
          <a:xfrm>
            <a:off x="3728621" y="1242874"/>
            <a:ext cx="5646198" cy="4048217"/>
          </a:xfrm>
          <a:prstGeom prst="ellipse">
            <a:avLst/>
          </a:prstGeom>
          <a:solidFill>
            <a:srgbClr val="73C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Elipse 9"/>
          <p:cNvSpPr/>
          <p:nvPr/>
        </p:nvSpPr>
        <p:spPr>
          <a:xfrm>
            <a:off x="3804346" y="984607"/>
            <a:ext cx="5766047" cy="40482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99" t="11678" r="10205" b="14719"/>
          <a:stretch/>
        </p:blipFill>
        <p:spPr>
          <a:xfrm>
            <a:off x="4412202" y="1514512"/>
            <a:ext cx="4478785" cy="31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 flipH="1">
            <a:off x="-221942" y="2793251"/>
            <a:ext cx="9365942" cy="5428694"/>
            <a:chOff x="0" y="3275431"/>
            <a:chExt cx="9365942" cy="4559112"/>
          </a:xfrm>
        </p:grpSpPr>
        <p:sp>
          <p:nvSpPr>
            <p:cNvPr id="4" name="Cinta perforada 3"/>
            <p:cNvSpPr/>
            <p:nvPr/>
          </p:nvSpPr>
          <p:spPr>
            <a:xfrm>
              <a:off x="0" y="3275431"/>
              <a:ext cx="9144000" cy="4251378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2025 h 11025"/>
                <a:gd name="connsiteX1" fmla="*/ 2500 w 10000"/>
                <a:gd name="connsiteY1" fmla="*/ 3025 h 11025"/>
                <a:gd name="connsiteX2" fmla="*/ 5000 w 10000"/>
                <a:gd name="connsiteY2" fmla="*/ 2025 h 11025"/>
                <a:gd name="connsiteX3" fmla="*/ 7510 w 10000"/>
                <a:gd name="connsiteY3" fmla="*/ 0 h 11025"/>
                <a:gd name="connsiteX4" fmla="*/ 10000 w 10000"/>
                <a:gd name="connsiteY4" fmla="*/ 2025 h 11025"/>
                <a:gd name="connsiteX5" fmla="*/ 10000 w 10000"/>
                <a:gd name="connsiteY5" fmla="*/ 10025 h 11025"/>
                <a:gd name="connsiteX6" fmla="*/ 7500 w 10000"/>
                <a:gd name="connsiteY6" fmla="*/ 9025 h 11025"/>
                <a:gd name="connsiteX7" fmla="*/ 5000 w 10000"/>
                <a:gd name="connsiteY7" fmla="*/ 10025 h 11025"/>
                <a:gd name="connsiteX8" fmla="*/ 2500 w 10000"/>
                <a:gd name="connsiteY8" fmla="*/ 11025 h 11025"/>
                <a:gd name="connsiteX9" fmla="*/ 0 w 10000"/>
                <a:gd name="connsiteY9" fmla="*/ 10025 h 11025"/>
                <a:gd name="connsiteX10" fmla="*/ 0 w 10000"/>
                <a:gd name="connsiteY10" fmla="*/ 2025 h 11025"/>
                <a:gd name="connsiteX0" fmla="*/ 0 w 10000"/>
                <a:gd name="connsiteY0" fmla="*/ 2025 h 11025"/>
                <a:gd name="connsiteX1" fmla="*/ 2461 w 10000"/>
                <a:gd name="connsiteY1" fmla="*/ 4294 h 11025"/>
                <a:gd name="connsiteX2" fmla="*/ 5000 w 10000"/>
                <a:gd name="connsiteY2" fmla="*/ 2025 h 11025"/>
                <a:gd name="connsiteX3" fmla="*/ 7510 w 10000"/>
                <a:gd name="connsiteY3" fmla="*/ 0 h 11025"/>
                <a:gd name="connsiteX4" fmla="*/ 10000 w 10000"/>
                <a:gd name="connsiteY4" fmla="*/ 2025 h 11025"/>
                <a:gd name="connsiteX5" fmla="*/ 10000 w 10000"/>
                <a:gd name="connsiteY5" fmla="*/ 10025 h 11025"/>
                <a:gd name="connsiteX6" fmla="*/ 7500 w 10000"/>
                <a:gd name="connsiteY6" fmla="*/ 9025 h 11025"/>
                <a:gd name="connsiteX7" fmla="*/ 5000 w 10000"/>
                <a:gd name="connsiteY7" fmla="*/ 10025 h 11025"/>
                <a:gd name="connsiteX8" fmla="*/ 2500 w 10000"/>
                <a:gd name="connsiteY8" fmla="*/ 11025 h 11025"/>
                <a:gd name="connsiteX9" fmla="*/ 0 w 10000"/>
                <a:gd name="connsiteY9" fmla="*/ 10025 h 11025"/>
                <a:gd name="connsiteX10" fmla="*/ 0 w 10000"/>
                <a:gd name="connsiteY10" fmla="*/ 2025 h 11025"/>
                <a:gd name="connsiteX0" fmla="*/ 0 w 10000"/>
                <a:gd name="connsiteY0" fmla="*/ 2026 h 11026"/>
                <a:gd name="connsiteX1" fmla="*/ 2461 w 10000"/>
                <a:gd name="connsiteY1" fmla="*/ 4295 h 11026"/>
                <a:gd name="connsiteX2" fmla="*/ 4951 w 10000"/>
                <a:gd name="connsiteY2" fmla="*/ 2343 h 11026"/>
                <a:gd name="connsiteX3" fmla="*/ 7510 w 10000"/>
                <a:gd name="connsiteY3" fmla="*/ 1 h 11026"/>
                <a:gd name="connsiteX4" fmla="*/ 10000 w 10000"/>
                <a:gd name="connsiteY4" fmla="*/ 2026 h 11026"/>
                <a:gd name="connsiteX5" fmla="*/ 10000 w 10000"/>
                <a:gd name="connsiteY5" fmla="*/ 10026 h 11026"/>
                <a:gd name="connsiteX6" fmla="*/ 7500 w 10000"/>
                <a:gd name="connsiteY6" fmla="*/ 9026 h 11026"/>
                <a:gd name="connsiteX7" fmla="*/ 5000 w 10000"/>
                <a:gd name="connsiteY7" fmla="*/ 10026 h 11026"/>
                <a:gd name="connsiteX8" fmla="*/ 2500 w 10000"/>
                <a:gd name="connsiteY8" fmla="*/ 11026 h 11026"/>
                <a:gd name="connsiteX9" fmla="*/ 0 w 10000"/>
                <a:gd name="connsiteY9" fmla="*/ 10026 h 11026"/>
                <a:gd name="connsiteX10" fmla="*/ 0 w 10000"/>
                <a:gd name="connsiteY10" fmla="*/ 2026 h 11026"/>
                <a:gd name="connsiteX0" fmla="*/ 0 w 10000"/>
                <a:gd name="connsiteY0" fmla="*/ 2026 h 11026"/>
                <a:gd name="connsiteX1" fmla="*/ 2461 w 10000"/>
                <a:gd name="connsiteY1" fmla="*/ 4295 h 11026"/>
                <a:gd name="connsiteX2" fmla="*/ 4951 w 10000"/>
                <a:gd name="connsiteY2" fmla="*/ 2343 h 11026"/>
                <a:gd name="connsiteX3" fmla="*/ 7510 w 10000"/>
                <a:gd name="connsiteY3" fmla="*/ 1 h 11026"/>
                <a:gd name="connsiteX4" fmla="*/ 10000 w 10000"/>
                <a:gd name="connsiteY4" fmla="*/ 2026 h 11026"/>
                <a:gd name="connsiteX5" fmla="*/ 10000 w 10000"/>
                <a:gd name="connsiteY5" fmla="*/ 10026 h 11026"/>
                <a:gd name="connsiteX6" fmla="*/ 7500 w 10000"/>
                <a:gd name="connsiteY6" fmla="*/ 9026 h 11026"/>
                <a:gd name="connsiteX7" fmla="*/ 5000 w 10000"/>
                <a:gd name="connsiteY7" fmla="*/ 10026 h 11026"/>
                <a:gd name="connsiteX8" fmla="*/ 2500 w 10000"/>
                <a:gd name="connsiteY8" fmla="*/ 11026 h 11026"/>
                <a:gd name="connsiteX9" fmla="*/ 0 w 10000"/>
                <a:gd name="connsiteY9" fmla="*/ 10026 h 11026"/>
                <a:gd name="connsiteX10" fmla="*/ 0 w 10000"/>
                <a:gd name="connsiteY10" fmla="*/ 2026 h 11026"/>
                <a:gd name="connsiteX0" fmla="*/ 0 w 10000"/>
                <a:gd name="connsiteY0" fmla="*/ 2026 h 11685"/>
                <a:gd name="connsiteX1" fmla="*/ 2461 w 10000"/>
                <a:gd name="connsiteY1" fmla="*/ 4295 h 11685"/>
                <a:gd name="connsiteX2" fmla="*/ 4951 w 10000"/>
                <a:gd name="connsiteY2" fmla="*/ 2343 h 11685"/>
                <a:gd name="connsiteX3" fmla="*/ 7510 w 10000"/>
                <a:gd name="connsiteY3" fmla="*/ 1 h 11685"/>
                <a:gd name="connsiteX4" fmla="*/ 10000 w 10000"/>
                <a:gd name="connsiteY4" fmla="*/ 2026 h 11685"/>
                <a:gd name="connsiteX5" fmla="*/ 10000 w 10000"/>
                <a:gd name="connsiteY5" fmla="*/ 10026 h 11685"/>
                <a:gd name="connsiteX6" fmla="*/ 7500 w 10000"/>
                <a:gd name="connsiteY6" fmla="*/ 9026 h 11685"/>
                <a:gd name="connsiteX7" fmla="*/ 5000 w 10000"/>
                <a:gd name="connsiteY7" fmla="*/ 10026 h 11685"/>
                <a:gd name="connsiteX8" fmla="*/ 2481 w 10000"/>
                <a:gd name="connsiteY8" fmla="*/ 11685 h 11685"/>
                <a:gd name="connsiteX9" fmla="*/ 0 w 10000"/>
                <a:gd name="connsiteY9" fmla="*/ 10026 h 11685"/>
                <a:gd name="connsiteX10" fmla="*/ 0 w 10000"/>
                <a:gd name="connsiteY10" fmla="*/ 2026 h 11685"/>
                <a:gd name="connsiteX0" fmla="*/ 0 w 10000"/>
                <a:gd name="connsiteY0" fmla="*/ 2026 h 11685"/>
                <a:gd name="connsiteX1" fmla="*/ 2461 w 10000"/>
                <a:gd name="connsiteY1" fmla="*/ 4295 h 11685"/>
                <a:gd name="connsiteX2" fmla="*/ 4951 w 10000"/>
                <a:gd name="connsiteY2" fmla="*/ 2343 h 11685"/>
                <a:gd name="connsiteX3" fmla="*/ 7510 w 10000"/>
                <a:gd name="connsiteY3" fmla="*/ 1 h 11685"/>
                <a:gd name="connsiteX4" fmla="*/ 10000 w 10000"/>
                <a:gd name="connsiteY4" fmla="*/ 2026 h 11685"/>
                <a:gd name="connsiteX5" fmla="*/ 10000 w 10000"/>
                <a:gd name="connsiteY5" fmla="*/ 10026 h 11685"/>
                <a:gd name="connsiteX6" fmla="*/ 7500 w 10000"/>
                <a:gd name="connsiteY6" fmla="*/ 9026 h 11685"/>
                <a:gd name="connsiteX7" fmla="*/ 5000 w 10000"/>
                <a:gd name="connsiteY7" fmla="*/ 10026 h 11685"/>
                <a:gd name="connsiteX8" fmla="*/ 2481 w 10000"/>
                <a:gd name="connsiteY8" fmla="*/ 11685 h 11685"/>
                <a:gd name="connsiteX9" fmla="*/ 0 w 10000"/>
                <a:gd name="connsiteY9" fmla="*/ 10026 h 11685"/>
                <a:gd name="connsiteX10" fmla="*/ 0 w 10000"/>
                <a:gd name="connsiteY10" fmla="*/ 2026 h 1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1685">
                  <a:moveTo>
                    <a:pt x="0" y="2026"/>
                  </a:moveTo>
                  <a:cubicBezTo>
                    <a:pt x="0" y="2578"/>
                    <a:pt x="1636" y="4242"/>
                    <a:pt x="2461" y="4295"/>
                  </a:cubicBezTo>
                  <a:cubicBezTo>
                    <a:pt x="3286" y="4348"/>
                    <a:pt x="4197" y="3303"/>
                    <a:pt x="4951" y="2343"/>
                  </a:cubicBezTo>
                  <a:cubicBezTo>
                    <a:pt x="5705" y="1383"/>
                    <a:pt x="6669" y="54"/>
                    <a:pt x="7510" y="1"/>
                  </a:cubicBezTo>
                  <a:cubicBezTo>
                    <a:pt x="8351" y="-52"/>
                    <a:pt x="10000" y="1474"/>
                    <a:pt x="10000" y="2026"/>
                  </a:cubicBezTo>
                  <a:lnTo>
                    <a:pt x="10000" y="10026"/>
                  </a:lnTo>
                  <a:cubicBezTo>
                    <a:pt x="10000" y="9474"/>
                    <a:pt x="8881" y="9026"/>
                    <a:pt x="7500" y="9026"/>
                  </a:cubicBezTo>
                  <a:cubicBezTo>
                    <a:pt x="6119" y="9026"/>
                    <a:pt x="5876" y="9339"/>
                    <a:pt x="5000" y="10026"/>
                  </a:cubicBezTo>
                  <a:cubicBezTo>
                    <a:pt x="4124" y="10713"/>
                    <a:pt x="3862" y="11685"/>
                    <a:pt x="2481" y="11685"/>
                  </a:cubicBezTo>
                  <a:cubicBezTo>
                    <a:pt x="1100" y="11685"/>
                    <a:pt x="0" y="10578"/>
                    <a:pt x="0" y="10026"/>
                  </a:cubicBezTo>
                  <a:lnTo>
                    <a:pt x="0" y="2026"/>
                  </a:lnTo>
                  <a:close/>
                </a:path>
              </a:pathLst>
            </a:custGeom>
            <a:solidFill>
              <a:srgbClr val="5D3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7" name="Cinta perforada 3"/>
            <p:cNvSpPr/>
            <p:nvPr/>
          </p:nvSpPr>
          <p:spPr>
            <a:xfrm>
              <a:off x="0" y="3583165"/>
              <a:ext cx="9365942" cy="4251378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2025 h 11025"/>
                <a:gd name="connsiteX1" fmla="*/ 2500 w 10000"/>
                <a:gd name="connsiteY1" fmla="*/ 3025 h 11025"/>
                <a:gd name="connsiteX2" fmla="*/ 5000 w 10000"/>
                <a:gd name="connsiteY2" fmla="*/ 2025 h 11025"/>
                <a:gd name="connsiteX3" fmla="*/ 7510 w 10000"/>
                <a:gd name="connsiteY3" fmla="*/ 0 h 11025"/>
                <a:gd name="connsiteX4" fmla="*/ 10000 w 10000"/>
                <a:gd name="connsiteY4" fmla="*/ 2025 h 11025"/>
                <a:gd name="connsiteX5" fmla="*/ 10000 w 10000"/>
                <a:gd name="connsiteY5" fmla="*/ 10025 h 11025"/>
                <a:gd name="connsiteX6" fmla="*/ 7500 w 10000"/>
                <a:gd name="connsiteY6" fmla="*/ 9025 h 11025"/>
                <a:gd name="connsiteX7" fmla="*/ 5000 w 10000"/>
                <a:gd name="connsiteY7" fmla="*/ 10025 h 11025"/>
                <a:gd name="connsiteX8" fmla="*/ 2500 w 10000"/>
                <a:gd name="connsiteY8" fmla="*/ 11025 h 11025"/>
                <a:gd name="connsiteX9" fmla="*/ 0 w 10000"/>
                <a:gd name="connsiteY9" fmla="*/ 10025 h 11025"/>
                <a:gd name="connsiteX10" fmla="*/ 0 w 10000"/>
                <a:gd name="connsiteY10" fmla="*/ 2025 h 11025"/>
                <a:gd name="connsiteX0" fmla="*/ 0 w 10000"/>
                <a:gd name="connsiteY0" fmla="*/ 2025 h 11025"/>
                <a:gd name="connsiteX1" fmla="*/ 2461 w 10000"/>
                <a:gd name="connsiteY1" fmla="*/ 4294 h 11025"/>
                <a:gd name="connsiteX2" fmla="*/ 5000 w 10000"/>
                <a:gd name="connsiteY2" fmla="*/ 2025 h 11025"/>
                <a:gd name="connsiteX3" fmla="*/ 7510 w 10000"/>
                <a:gd name="connsiteY3" fmla="*/ 0 h 11025"/>
                <a:gd name="connsiteX4" fmla="*/ 10000 w 10000"/>
                <a:gd name="connsiteY4" fmla="*/ 2025 h 11025"/>
                <a:gd name="connsiteX5" fmla="*/ 10000 w 10000"/>
                <a:gd name="connsiteY5" fmla="*/ 10025 h 11025"/>
                <a:gd name="connsiteX6" fmla="*/ 7500 w 10000"/>
                <a:gd name="connsiteY6" fmla="*/ 9025 h 11025"/>
                <a:gd name="connsiteX7" fmla="*/ 5000 w 10000"/>
                <a:gd name="connsiteY7" fmla="*/ 10025 h 11025"/>
                <a:gd name="connsiteX8" fmla="*/ 2500 w 10000"/>
                <a:gd name="connsiteY8" fmla="*/ 11025 h 11025"/>
                <a:gd name="connsiteX9" fmla="*/ 0 w 10000"/>
                <a:gd name="connsiteY9" fmla="*/ 10025 h 11025"/>
                <a:gd name="connsiteX10" fmla="*/ 0 w 10000"/>
                <a:gd name="connsiteY10" fmla="*/ 2025 h 11025"/>
                <a:gd name="connsiteX0" fmla="*/ 0 w 10000"/>
                <a:gd name="connsiteY0" fmla="*/ 2026 h 11026"/>
                <a:gd name="connsiteX1" fmla="*/ 2461 w 10000"/>
                <a:gd name="connsiteY1" fmla="*/ 4295 h 11026"/>
                <a:gd name="connsiteX2" fmla="*/ 4951 w 10000"/>
                <a:gd name="connsiteY2" fmla="*/ 2343 h 11026"/>
                <a:gd name="connsiteX3" fmla="*/ 7510 w 10000"/>
                <a:gd name="connsiteY3" fmla="*/ 1 h 11026"/>
                <a:gd name="connsiteX4" fmla="*/ 10000 w 10000"/>
                <a:gd name="connsiteY4" fmla="*/ 2026 h 11026"/>
                <a:gd name="connsiteX5" fmla="*/ 10000 w 10000"/>
                <a:gd name="connsiteY5" fmla="*/ 10026 h 11026"/>
                <a:gd name="connsiteX6" fmla="*/ 7500 w 10000"/>
                <a:gd name="connsiteY6" fmla="*/ 9026 h 11026"/>
                <a:gd name="connsiteX7" fmla="*/ 5000 w 10000"/>
                <a:gd name="connsiteY7" fmla="*/ 10026 h 11026"/>
                <a:gd name="connsiteX8" fmla="*/ 2500 w 10000"/>
                <a:gd name="connsiteY8" fmla="*/ 11026 h 11026"/>
                <a:gd name="connsiteX9" fmla="*/ 0 w 10000"/>
                <a:gd name="connsiteY9" fmla="*/ 10026 h 11026"/>
                <a:gd name="connsiteX10" fmla="*/ 0 w 10000"/>
                <a:gd name="connsiteY10" fmla="*/ 2026 h 11026"/>
                <a:gd name="connsiteX0" fmla="*/ 0 w 10000"/>
                <a:gd name="connsiteY0" fmla="*/ 2026 h 11026"/>
                <a:gd name="connsiteX1" fmla="*/ 2461 w 10000"/>
                <a:gd name="connsiteY1" fmla="*/ 4295 h 11026"/>
                <a:gd name="connsiteX2" fmla="*/ 4951 w 10000"/>
                <a:gd name="connsiteY2" fmla="*/ 2343 h 11026"/>
                <a:gd name="connsiteX3" fmla="*/ 7510 w 10000"/>
                <a:gd name="connsiteY3" fmla="*/ 1 h 11026"/>
                <a:gd name="connsiteX4" fmla="*/ 10000 w 10000"/>
                <a:gd name="connsiteY4" fmla="*/ 2026 h 11026"/>
                <a:gd name="connsiteX5" fmla="*/ 10000 w 10000"/>
                <a:gd name="connsiteY5" fmla="*/ 10026 h 11026"/>
                <a:gd name="connsiteX6" fmla="*/ 7500 w 10000"/>
                <a:gd name="connsiteY6" fmla="*/ 9026 h 11026"/>
                <a:gd name="connsiteX7" fmla="*/ 5000 w 10000"/>
                <a:gd name="connsiteY7" fmla="*/ 10026 h 11026"/>
                <a:gd name="connsiteX8" fmla="*/ 2500 w 10000"/>
                <a:gd name="connsiteY8" fmla="*/ 11026 h 11026"/>
                <a:gd name="connsiteX9" fmla="*/ 0 w 10000"/>
                <a:gd name="connsiteY9" fmla="*/ 10026 h 11026"/>
                <a:gd name="connsiteX10" fmla="*/ 0 w 10000"/>
                <a:gd name="connsiteY10" fmla="*/ 2026 h 11026"/>
                <a:gd name="connsiteX0" fmla="*/ 0 w 10000"/>
                <a:gd name="connsiteY0" fmla="*/ 2026 h 11685"/>
                <a:gd name="connsiteX1" fmla="*/ 2461 w 10000"/>
                <a:gd name="connsiteY1" fmla="*/ 4295 h 11685"/>
                <a:gd name="connsiteX2" fmla="*/ 4951 w 10000"/>
                <a:gd name="connsiteY2" fmla="*/ 2343 h 11685"/>
                <a:gd name="connsiteX3" fmla="*/ 7510 w 10000"/>
                <a:gd name="connsiteY3" fmla="*/ 1 h 11685"/>
                <a:gd name="connsiteX4" fmla="*/ 10000 w 10000"/>
                <a:gd name="connsiteY4" fmla="*/ 2026 h 11685"/>
                <a:gd name="connsiteX5" fmla="*/ 10000 w 10000"/>
                <a:gd name="connsiteY5" fmla="*/ 10026 h 11685"/>
                <a:gd name="connsiteX6" fmla="*/ 7500 w 10000"/>
                <a:gd name="connsiteY6" fmla="*/ 9026 h 11685"/>
                <a:gd name="connsiteX7" fmla="*/ 5000 w 10000"/>
                <a:gd name="connsiteY7" fmla="*/ 10026 h 11685"/>
                <a:gd name="connsiteX8" fmla="*/ 2481 w 10000"/>
                <a:gd name="connsiteY8" fmla="*/ 11685 h 11685"/>
                <a:gd name="connsiteX9" fmla="*/ 0 w 10000"/>
                <a:gd name="connsiteY9" fmla="*/ 10026 h 11685"/>
                <a:gd name="connsiteX10" fmla="*/ 0 w 10000"/>
                <a:gd name="connsiteY10" fmla="*/ 2026 h 11685"/>
                <a:gd name="connsiteX0" fmla="*/ 0 w 10000"/>
                <a:gd name="connsiteY0" fmla="*/ 2026 h 11685"/>
                <a:gd name="connsiteX1" fmla="*/ 2461 w 10000"/>
                <a:gd name="connsiteY1" fmla="*/ 4295 h 11685"/>
                <a:gd name="connsiteX2" fmla="*/ 4951 w 10000"/>
                <a:gd name="connsiteY2" fmla="*/ 2343 h 11685"/>
                <a:gd name="connsiteX3" fmla="*/ 7510 w 10000"/>
                <a:gd name="connsiteY3" fmla="*/ 1 h 11685"/>
                <a:gd name="connsiteX4" fmla="*/ 10000 w 10000"/>
                <a:gd name="connsiteY4" fmla="*/ 2026 h 11685"/>
                <a:gd name="connsiteX5" fmla="*/ 10000 w 10000"/>
                <a:gd name="connsiteY5" fmla="*/ 10026 h 11685"/>
                <a:gd name="connsiteX6" fmla="*/ 7500 w 10000"/>
                <a:gd name="connsiteY6" fmla="*/ 9026 h 11685"/>
                <a:gd name="connsiteX7" fmla="*/ 5000 w 10000"/>
                <a:gd name="connsiteY7" fmla="*/ 10026 h 11685"/>
                <a:gd name="connsiteX8" fmla="*/ 2481 w 10000"/>
                <a:gd name="connsiteY8" fmla="*/ 11685 h 11685"/>
                <a:gd name="connsiteX9" fmla="*/ 0 w 10000"/>
                <a:gd name="connsiteY9" fmla="*/ 10026 h 11685"/>
                <a:gd name="connsiteX10" fmla="*/ 0 w 10000"/>
                <a:gd name="connsiteY10" fmla="*/ 2026 h 1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1685">
                  <a:moveTo>
                    <a:pt x="0" y="2026"/>
                  </a:moveTo>
                  <a:cubicBezTo>
                    <a:pt x="0" y="2578"/>
                    <a:pt x="1636" y="4242"/>
                    <a:pt x="2461" y="4295"/>
                  </a:cubicBezTo>
                  <a:cubicBezTo>
                    <a:pt x="3286" y="4348"/>
                    <a:pt x="4197" y="3303"/>
                    <a:pt x="4951" y="2343"/>
                  </a:cubicBezTo>
                  <a:cubicBezTo>
                    <a:pt x="5705" y="1383"/>
                    <a:pt x="6669" y="54"/>
                    <a:pt x="7510" y="1"/>
                  </a:cubicBezTo>
                  <a:cubicBezTo>
                    <a:pt x="8351" y="-52"/>
                    <a:pt x="10000" y="1474"/>
                    <a:pt x="10000" y="2026"/>
                  </a:cubicBezTo>
                  <a:lnTo>
                    <a:pt x="10000" y="10026"/>
                  </a:lnTo>
                  <a:cubicBezTo>
                    <a:pt x="10000" y="9474"/>
                    <a:pt x="8881" y="9026"/>
                    <a:pt x="7500" y="9026"/>
                  </a:cubicBezTo>
                  <a:cubicBezTo>
                    <a:pt x="6119" y="9026"/>
                    <a:pt x="5876" y="9339"/>
                    <a:pt x="5000" y="10026"/>
                  </a:cubicBezTo>
                  <a:cubicBezTo>
                    <a:pt x="4124" y="10713"/>
                    <a:pt x="3862" y="11685"/>
                    <a:pt x="2481" y="11685"/>
                  </a:cubicBezTo>
                  <a:cubicBezTo>
                    <a:pt x="1100" y="11685"/>
                    <a:pt x="0" y="10578"/>
                    <a:pt x="0" y="10026"/>
                  </a:cubicBezTo>
                  <a:lnTo>
                    <a:pt x="0" y="20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D3D5D">
                    <a:shade val="30000"/>
                    <a:satMod val="115000"/>
                  </a:srgbClr>
                </a:gs>
                <a:gs pos="50000">
                  <a:srgbClr val="5D3D5D">
                    <a:shade val="67500"/>
                    <a:satMod val="115000"/>
                  </a:srgbClr>
                </a:gs>
                <a:gs pos="100000">
                  <a:srgbClr val="5D3D5D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461029" y="445107"/>
            <a:ext cx="4838063" cy="4696287"/>
            <a:chOff x="-35244" y="-1409637"/>
            <a:chExt cx="4386103" cy="4386103"/>
          </a:xfrm>
        </p:grpSpPr>
        <p:sp>
          <p:nvSpPr>
            <p:cNvPr id="10" name="Rectángulo redondeado 9"/>
            <p:cNvSpPr/>
            <p:nvPr/>
          </p:nvSpPr>
          <p:spPr>
            <a:xfrm>
              <a:off x="1376039" y="2095130"/>
              <a:ext cx="1305017" cy="63031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244" y="-1409637"/>
              <a:ext cx="4386103" cy="4386103"/>
            </a:xfrm>
            <a:prstGeom prst="rect">
              <a:avLst/>
            </a:prstGeom>
          </p:spPr>
        </p:pic>
      </p:grpSp>
      <p:sp>
        <p:nvSpPr>
          <p:cNvPr id="12" name="CuadroTexto 11"/>
          <p:cNvSpPr txBox="1"/>
          <p:nvPr/>
        </p:nvSpPr>
        <p:spPr>
          <a:xfrm>
            <a:off x="1300245" y="4872621"/>
            <a:ext cx="48990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500" b="1" dirty="0" err="1" smtClean="0">
                <a:solidFill>
                  <a:schemeClr val="bg1"/>
                </a:solidFill>
                <a:latin typeface="Harrington" panose="04040505050A02020702" pitchFamily="82" charset="0"/>
              </a:rPr>
              <a:t>Coock</a:t>
            </a:r>
            <a:r>
              <a:rPr lang="es-VE" sz="11500" b="1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 !</a:t>
            </a:r>
            <a:endParaRPr lang="es-US" sz="11500" b="1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95592" y="3208654"/>
            <a:ext cx="24609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9600" b="1" dirty="0" err="1">
                <a:solidFill>
                  <a:schemeClr val="bg1"/>
                </a:solidFill>
                <a:latin typeface="Harrington" panose="04040505050A02020702" pitchFamily="82" charset="0"/>
              </a:rPr>
              <a:t>Lets</a:t>
            </a:r>
            <a:endParaRPr lang="es-VE" sz="9600" b="1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03177" y="807868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EASY RECIPE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2414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Harrington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</dc:creator>
  <cp:lastModifiedBy>Rolando</cp:lastModifiedBy>
  <cp:revision>5</cp:revision>
  <dcterms:created xsi:type="dcterms:W3CDTF">2022-09-14T07:31:54Z</dcterms:created>
  <dcterms:modified xsi:type="dcterms:W3CDTF">2022-09-14T08:12:26Z</dcterms:modified>
</cp:coreProperties>
</file>