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Space Mono"/>
      <p:regular r:id="rId21"/>
      <p:bold r:id="rId22"/>
      <p:italic r:id="rId23"/>
      <p:boldItalic r:id="rId24"/>
    </p:embeddedFont>
    <p:embeddedFont>
      <p:font typeface="Bebas Neue"/>
      <p:regular r:id="rId25"/>
    </p:embeddedFont>
    <p:embeddedFont>
      <p:font typeface="Antoni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9C80E9-6D8A-40DB-9624-7CD5CD1302A0}">
  <a:tblStyle styleId="{BE9C80E9-6D8A-40DB-9624-7CD5CD1302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paceMono-bold.fntdata"/><Relationship Id="rId21" Type="http://schemas.openxmlformats.org/officeDocument/2006/relationships/font" Target="fonts/SpaceMono-regular.fntdata"/><Relationship Id="rId24" Type="http://schemas.openxmlformats.org/officeDocument/2006/relationships/font" Target="fonts/SpaceMono-boldItalic.fntdata"/><Relationship Id="rId23" Type="http://schemas.openxmlformats.org/officeDocument/2006/relationships/font" Target="fonts/SpaceMon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ntonio-regular.fntdata"/><Relationship Id="rId25" Type="http://schemas.openxmlformats.org/officeDocument/2006/relationships/font" Target="fonts/BebasNeue-regular.fntdata"/><Relationship Id="rId27" Type="http://schemas.openxmlformats.org/officeDocument/2006/relationships/font" Target="fonts/Antoni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739a8fcca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739a8fcca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50378648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50378648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503786483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503786483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03786483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503786483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4edf3940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4edf3940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1449e8c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1449e8c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503786483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503786483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739a8fcca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739a8fcca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511a3fe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511a3fe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ec7ad42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ec7ad42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511a3fed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511a3fed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50378648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50378648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511a3fed3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511a3fed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511a3fed3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511a3fed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50378648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50378648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52225" y="1658932"/>
            <a:ext cx="4371300" cy="17013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5200"/>
              <a:buNone/>
              <a:defRPr sz="5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252225" y="3360280"/>
            <a:ext cx="2646600" cy="59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386750" y="0"/>
            <a:ext cx="2757300" cy="275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flipH="1" rot="10800000">
            <a:off x="7885900" y="4639800"/>
            <a:ext cx="1260000" cy="503700"/>
          </a:xfrm>
          <a:prstGeom prst="bentConnector3">
            <a:avLst>
              <a:gd fmla="val 22" name="adj1"/>
            </a:avLst>
          </a:prstGeom>
          <a:noFill/>
          <a:ln cap="flat" cmpd="sng" w="19050">
            <a:solidFill>
              <a:schemeClr val="dk1"/>
            </a:solidFill>
            <a:prstDash val="lgDash"/>
            <a:round/>
            <a:headEnd len="med" w="med" type="none"/>
            <a:tailEnd len="med" w="med" type="none"/>
          </a:ln>
        </p:spPr>
      </p:cxnSp>
      <p:grpSp>
        <p:nvGrpSpPr>
          <p:cNvPr id="14" name="Google Shape;14;p2"/>
          <p:cNvGrpSpPr/>
          <p:nvPr/>
        </p:nvGrpSpPr>
        <p:grpSpPr>
          <a:xfrm>
            <a:off x="493528" y="313432"/>
            <a:ext cx="443148" cy="443148"/>
            <a:chOff x="2787725" y="238125"/>
            <a:chExt cx="513200" cy="513200"/>
          </a:xfrm>
        </p:grpSpPr>
        <p:sp>
          <p:nvSpPr>
            <p:cNvPr id="15" name="Google Shape;15;p2"/>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a:off x="-126975" y="45196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sp>
        <p:nvSpPr>
          <p:cNvPr id="142" name="Google Shape;142;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Font typeface="Antonio"/>
              <a:buNone/>
              <a:defRPr sz="9600">
                <a:highlight>
                  <a:schemeClr val="accent3"/>
                </a:highlight>
                <a:latin typeface="Antonio"/>
                <a:ea typeface="Antonio"/>
                <a:cs typeface="Antonio"/>
                <a:sym typeface="Antonio"/>
              </a:defRPr>
            </a:lvl1pPr>
            <a:lvl2pPr lvl="1" algn="ctr">
              <a:spcBef>
                <a:spcPts val="0"/>
              </a:spcBef>
              <a:spcAft>
                <a:spcPts val="0"/>
              </a:spcAft>
              <a:buSzPts val="9600"/>
              <a:buFont typeface="Antonio"/>
              <a:buNone/>
              <a:defRPr sz="9600">
                <a:highlight>
                  <a:schemeClr val="accent3"/>
                </a:highlight>
                <a:latin typeface="Antonio"/>
                <a:ea typeface="Antonio"/>
                <a:cs typeface="Antonio"/>
                <a:sym typeface="Antonio"/>
              </a:defRPr>
            </a:lvl2pPr>
            <a:lvl3pPr lvl="2" algn="ctr">
              <a:spcBef>
                <a:spcPts val="0"/>
              </a:spcBef>
              <a:spcAft>
                <a:spcPts val="0"/>
              </a:spcAft>
              <a:buSzPts val="9600"/>
              <a:buFont typeface="Antonio"/>
              <a:buNone/>
              <a:defRPr sz="9600">
                <a:highlight>
                  <a:schemeClr val="accent3"/>
                </a:highlight>
                <a:latin typeface="Antonio"/>
                <a:ea typeface="Antonio"/>
                <a:cs typeface="Antonio"/>
                <a:sym typeface="Antonio"/>
              </a:defRPr>
            </a:lvl3pPr>
            <a:lvl4pPr lvl="3" algn="ctr">
              <a:spcBef>
                <a:spcPts val="0"/>
              </a:spcBef>
              <a:spcAft>
                <a:spcPts val="0"/>
              </a:spcAft>
              <a:buSzPts val="9600"/>
              <a:buFont typeface="Antonio"/>
              <a:buNone/>
              <a:defRPr sz="9600">
                <a:highlight>
                  <a:schemeClr val="accent3"/>
                </a:highlight>
                <a:latin typeface="Antonio"/>
                <a:ea typeface="Antonio"/>
                <a:cs typeface="Antonio"/>
                <a:sym typeface="Antonio"/>
              </a:defRPr>
            </a:lvl4pPr>
            <a:lvl5pPr lvl="4" algn="ctr">
              <a:spcBef>
                <a:spcPts val="0"/>
              </a:spcBef>
              <a:spcAft>
                <a:spcPts val="0"/>
              </a:spcAft>
              <a:buSzPts val="9600"/>
              <a:buFont typeface="Antonio"/>
              <a:buNone/>
              <a:defRPr sz="9600">
                <a:highlight>
                  <a:schemeClr val="accent3"/>
                </a:highlight>
                <a:latin typeface="Antonio"/>
                <a:ea typeface="Antonio"/>
                <a:cs typeface="Antonio"/>
                <a:sym typeface="Antonio"/>
              </a:defRPr>
            </a:lvl5pPr>
            <a:lvl6pPr lvl="5" algn="ctr">
              <a:spcBef>
                <a:spcPts val="0"/>
              </a:spcBef>
              <a:spcAft>
                <a:spcPts val="0"/>
              </a:spcAft>
              <a:buSzPts val="9600"/>
              <a:buFont typeface="Antonio"/>
              <a:buNone/>
              <a:defRPr sz="9600">
                <a:highlight>
                  <a:schemeClr val="accent3"/>
                </a:highlight>
                <a:latin typeface="Antonio"/>
                <a:ea typeface="Antonio"/>
                <a:cs typeface="Antonio"/>
                <a:sym typeface="Antonio"/>
              </a:defRPr>
            </a:lvl6pPr>
            <a:lvl7pPr lvl="6" algn="ctr">
              <a:spcBef>
                <a:spcPts val="0"/>
              </a:spcBef>
              <a:spcAft>
                <a:spcPts val="0"/>
              </a:spcAft>
              <a:buSzPts val="9600"/>
              <a:buFont typeface="Antonio"/>
              <a:buNone/>
              <a:defRPr sz="9600">
                <a:highlight>
                  <a:schemeClr val="accent3"/>
                </a:highlight>
                <a:latin typeface="Antonio"/>
                <a:ea typeface="Antonio"/>
                <a:cs typeface="Antonio"/>
                <a:sym typeface="Antonio"/>
              </a:defRPr>
            </a:lvl7pPr>
            <a:lvl8pPr lvl="7" algn="ctr">
              <a:spcBef>
                <a:spcPts val="0"/>
              </a:spcBef>
              <a:spcAft>
                <a:spcPts val="0"/>
              </a:spcAft>
              <a:buSzPts val="9600"/>
              <a:buFont typeface="Antonio"/>
              <a:buNone/>
              <a:defRPr sz="9600">
                <a:highlight>
                  <a:schemeClr val="accent3"/>
                </a:highlight>
                <a:latin typeface="Antonio"/>
                <a:ea typeface="Antonio"/>
                <a:cs typeface="Antonio"/>
                <a:sym typeface="Antonio"/>
              </a:defRPr>
            </a:lvl8pPr>
            <a:lvl9pPr lvl="8" algn="ctr">
              <a:spcBef>
                <a:spcPts val="0"/>
              </a:spcBef>
              <a:spcAft>
                <a:spcPts val="0"/>
              </a:spcAft>
              <a:buSzPts val="9600"/>
              <a:buFont typeface="Antonio"/>
              <a:buNone/>
              <a:defRPr sz="9600">
                <a:highlight>
                  <a:schemeClr val="accent3"/>
                </a:highlight>
                <a:latin typeface="Antonio"/>
                <a:ea typeface="Antonio"/>
                <a:cs typeface="Antonio"/>
                <a:sym typeface="Antonio"/>
              </a:defRPr>
            </a:lvl9pPr>
          </a:lstStyle>
          <a:p>
            <a:r>
              <a:t>xx%</a:t>
            </a:r>
          </a:p>
        </p:txBody>
      </p:sp>
      <p:sp>
        <p:nvSpPr>
          <p:cNvPr id="143" name="Google Shape;143;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44" name="Google Shape;144;p11"/>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1"/>
          <p:cNvGrpSpPr/>
          <p:nvPr/>
        </p:nvGrpSpPr>
        <p:grpSpPr>
          <a:xfrm>
            <a:off x="493528" y="4386932"/>
            <a:ext cx="443148" cy="443148"/>
            <a:chOff x="2787725" y="238125"/>
            <a:chExt cx="513200" cy="513200"/>
          </a:xfrm>
        </p:grpSpPr>
        <p:sp>
          <p:nvSpPr>
            <p:cNvPr id="146" name="Google Shape;146;p1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1"/>
          <p:cNvSpPr/>
          <p:nvPr/>
        </p:nvSpPr>
        <p:spPr>
          <a:xfrm>
            <a:off x="1326050" y="6470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1"/>
          <p:cNvCxnSpPr/>
          <p:nvPr/>
        </p:nvCxnSpPr>
        <p:spPr>
          <a:xfrm>
            <a:off x="6080700" y="0"/>
            <a:ext cx="3063300" cy="327600"/>
          </a:xfrm>
          <a:prstGeom prst="bentConnector3">
            <a:avLst>
              <a:gd fmla="val -221" name="adj1"/>
            </a:avLst>
          </a:prstGeom>
          <a:noFill/>
          <a:ln cap="flat" cmpd="sng" w="19050">
            <a:solidFill>
              <a:schemeClr val="dk1"/>
            </a:solidFill>
            <a:prstDash val="lgDash"/>
            <a:round/>
            <a:headEnd len="med" w="med" type="none"/>
            <a:tailEnd len="med" w="med" type="none"/>
          </a:ln>
        </p:spPr>
      </p:cxnSp>
      <p:grpSp>
        <p:nvGrpSpPr>
          <p:cNvPr id="152" name="Google Shape;152;p11"/>
          <p:cNvGrpSpPr/>
          <p:nvPr/>
        </p:nvGrpSpPr>
        <p:grpSpPr>
          <a:xfrm>
            <a:off x="7680887" y="3640944"/>
            <a:ext cx="655246" cy="637546"/>
            <a:chOff x="1837200" y="1945425"/>
            <a:chExt cx="1622700" cy="1578475"/>
          </a:xfrm>
        </p:grpSpPr>
        <p:sp>
          <p:nvSpPr>
            <p:cNvPr id="153" name="Google Shape;153;p11"/>
            <p:cNvSpPr/>
            <p:nvPr/>
          </p:nvSpPr>
          <p:spPr>
            <a:xfrm>
              <a:off x="1837200" y="2543100"/>
              <a:ext cx="1025025" cy="980800"/>
            </a:xfrm>
            <a:custGeom>
              <a:rect b="b" l="l" r="r" t="t"/>
              <a:pathLst>
                <a:path extrusionOk="0" h="39232" w="41001">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a:off x="2434850" y="1945425"/>
              <a:ext cx="1025050" cy="980800"/>
            </a:xfrm>
            <a:custGeom>
              <a:rect b="b" l="l" r="r" t="t"/>
              <a:pathLst>
                <a:path extrusionOk="0" h="39232" w="41002">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1842675"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2829900"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a:off x="2829975"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a:off x="1842750"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rot="-5400000">
            <a:off x="1523950" y="587208"/>
            <a:ext cx="1116400" cy="1104975"/>
            <a:chOff x="7023100" y="1097275"/>
            <a:chExt cx="1116400" cy="1104975"/>
          </a:xfrm>
        </p:grpSpPr>
        <p:cxnSp>
          <p:nvCxnSpPr>
            <p:cNvPr id="160" name="Google Shape;160;p11"/>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161" name="Google Shape;161;p11"/>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162" name="Google Shape;162;p11"/>
          <p:cNvSpPr/>
          <p:nvPr/>
        </p:nvSpPr>
        <p:spPr>
          <a:xfrm>
            <a:off x="1900900" y="415240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11"/>
          <p:cNvGrpSpPr/>
          <p:nvPr/>
        </p:nvGrpSpPr>
        <p:grpSpPr>
          <a:xfrm>
            <a:off x="7052953" y="968257"/>
            <a:ext cx="443148" cy="443148"/>
            <a:chOff x="2787725" y="238125"/>
            <a:chExt cx="513200" cy="513200"/>
          </a:xfrm>
        </p:grpSpPr>
        <p:sp>
          <p:nvSpPr>
            <p:cNvPr id="164" name="Google Shape;164;p1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1"/>
          <p:cNvSpPr/>
          <p:nvPr/>
        </p:nvSpPr>
        <p:spPr>
          <a:xfrm>
            <a:off x="6538025" y="42785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8336125" y="16402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70" name="Shape 17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171" name="Shape 171"/>
        <p:cNvGrpSpPr/>
        <p:nvPr/>
      </p:nvGrpSpPr>
      <p:grpSpPr>
        <a:xfrm>
          <a:off x="0" y="0"/>
          <a:ext cx="0" cy="0"/>
          <a:chOff x="0" y="0"/>
          <a:chExt cx="0" cy="0"/>
        </a:xfrm>
      </p:grpSpPr>
      <p:sp>
        <p:nvSpPr>
          <p:cNvPr id="172" name="Google Shape;172;p13"/>
          <p:cNvSpPr txBox="1"/>
          <p:nvPr>
            <p:ph type="title"/>
          </p:nvPr>
        </p:nvSpPr>
        <p:spPr>
          <a:xfrm>
            <a:off x="5116600" y="1859775"/>
            <a:ext cx="3312300" cy="21711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3" name="Google Shape;173;p13"/>
          <p:cNvSpPr txBox="1"/>
          <p:nvPr>
            <p:ph hasCustomPrompt="1" idx="2" type="title"/>
          </p:nvPr>
        </p:nvSpPr>
        <p:spPr>
          <a:xfrm>
            <a:off x="5116597" y="535000"/>
            <a:ext cx="978900" cy="1324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4" name="Google Shape;174;p13"/>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594300" y="0"/>
            <a:ext cx="2757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8483475" y="434120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493525" y="31342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3"/>
          <p:cNvGrpSpPr/>
          <p:nvPr/>
        </p:nvGrpSpPr>
        <p:grpSpPr>
          <a:xfrm>
            <a:off x="1299613" y="977146"/>
            <a:ext cx="1346675" cy="1239113"/>
            <a:chOff x="1312700" y="1252329"/>
            <a:chExt cx="1346675" cy="1239113"/>
          </a:xfrm>
        </p:grpSpPr>
        <p:sp>
          <p:nvSpPr>
            <p:cNvPr id="179" name="Google Shape;179;p13"/>
            <p:cNvSpPr/>
            <p:nvPr/>
          </p:nvSpPr>
          <p:spPr>
            <a:xfrm>
              <a:off x="1312700" y="125232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2566375" y="125232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1312700" y="239844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2566375" y="239844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3" name="Google Shape;183;p13"/>
          <p:cNvCxnSpPr/>
          <p:nvPr/>
        </p:nvCxnSpPr>
        <p:spPr>
          <a:xfrm>
            <a:off x="3086325" y="671781"/>
            <a:ext cx="893700" cy="0"/>
          </a:xfrm>
          <a:prstGeom prst="straightConnector1">
            <a:avLst/>
          </a:prstGeom>
          <a:noFill/>
          <a:ln cap="flat" cmpd="sng" w="19050">
            <a:solidFill>
              <a:schemeClr val="dk1"/>
            </a:solidFill>
            <a:prstDash val="lgDash"/>
            <a:round/>
            <a:headEnd len="med" w="med" type="none"/>
            <a:tailEnd len="med" w="med" type="none"/>
          </a:ln>
        </p:spPr>
      </p:cxnSp>
      <p:sp>
        <p:nvSpPr>
          <p:cNvPr id="184" name="Google Shape;184;p13"/>
          <p:cNvSpPr/>
          <p:nvPr/>
        </p:nvSpPr>
        <p:spPr>
          <a:xfrm>
            <a:off x="7065775" y="498782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185" name="Shape 185"/>
        <p:cNvGrpSpPr/>
        <p:nvPr/>
      </p:nvGrpSpPr>
      <p:grpSpPr>
        <a:xfrm>
          <a:off x="0" y="0"/>
          <a:ext cx="0" cy="0"/>
          <a:chOff x="0" y="0"/>
          <a:chExt cx="0" cy="0"/>
        </a:xfrm>
      </p:grpSpPr>
      <p:sp>
        <p:nvSpPr>
          <p:cNvPr id="186" name="Google Shape;186;p14"/>
          <p:cNvSpPr txBox="1"/>
          <p:nvPr>
            <p:ph type="title"/>
          </p:nvPr>
        </p:nvSpPr>
        <p:spPr>
          <a:xfrm>
            <a:off x="3463075" y="1859775"/>
            <a:ext cx="4965900" cy="1510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7" name="Google Shape;187;p14"/>
          <p:cNvSpPr txBox="1"/>
          <p:nvPr>
            <p:ph hasCustomPrompt="1" idx="2" type="title"/>
          </p:nvPr>
        </p:nvSpPr>
        <p:spPr>
          <a:xfrm>
            <a:off x="7450075" y="535000"/>
            <a:ext cx="978900" cy="132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8" name="Google Shape;188;p14"/>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594300" y="2381250"/>
            <a:ext cx="2757300" cy="275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14"/>
          <p:cNvGrpSpPr/>
          <p:nvPr/>
        </p:nvGrpSpPr>
        <p:grpSpPr>
          <a:xfrm>
            <a:off x="493528" y="4386932"/>
            <a:ext cx="443148" cy="443148"/>
            <a:chOff x="2787725" y="238125"/>
            <a:chExt cx="513200" cy="513200"/>
          </a:xfrm>
        </p:grpSpPr>
        <p:sp>
          <p:nvSpPr>
            <p:cNvPr id="191" name="Google Shape;191;p14"/>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4"/>
          <p:cNvSpPr/>
          <p:nvPr/>
        </p:nvSpPr>
        <p:spPr>
          <a:xfrm>
            <a:off x="1024875" y="4885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 name="Google Shape;196;p14"/>
          <p:cNvCxnSpPr/>
          <p:nvPr/>
        </p:nvCxnSpPr>
        <p:spPr>
          <a:xfrm>
            <a:off x="6080700" y="0"/>
            <a:ext cx="3063300" cy="327600"/>
          </a:xfrm>
          <a:prstGeom prst="bentConnector3">
            <a:avLst>
              <a:gd fmla="val -221" name="adj1"/>
            </a:avLst>
          </a:prstGeom>
          <a:noFill/>
          <a:ln cap="flat" cmpd="sng" w="19050">
            <a:solidFill>
              <a:schemeClr val="dk1"/>
            </a:solidFill>
            <a:prstDash val="lgDash"/>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
    <p:spTree>
      <p:nvGrpSpPr>
        <p:cNvPr id="197" name="Shape 197"/>
        <p:cNvGrpSpPr/>
        <p:nvPr/>
      </p:nvGrpSpPr>
      <p:grpSpPr>
        <a:xfrm>
          <a:off x="0" y="0"/>
          <a:ext cx="0" cy="0"/>
          <a:chOff x="0" y="0"/>
          <a:chExt cx="0" cy="0"/>
        </a:xfrm>
      </p:grpSpPr>
      <p:sp>
        <p:nvSpPr>
          <p:cNvPr id="198" name="Google Shape;198;p15"/>
          <p:cNvSpPr txBox="1"/>
          <p:nvPr>
            <p:ph type="title"/>
          </p:nvPr>
        </p:nvSpPr>
        <p:spPr>
          <a:xfrm>
            <a:off x="1252225" y="1859775"/>
            <a:ext cx="4002300" cy="845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sz="43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9" name="Google Shape;199;p15"/>
          <p:cNvSpPr txBox="1"/>
          <p:nvPr>
            <p:ph hasCustomPrompt="1" idx="2" type="title"/>
          </p:nvPr>
        </p:nvSpPr>
        <p:spPr>
          <a:xfrm>
            <a:off x="1252222" y="535000"/>
            <a:ext cx="978900" cy="1324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0" name="Google Shape;200;p15"/>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6386700" y="2386200"/>
            <a:ext cx="2757300" cy="275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3520525" y="494907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15"/>
          <p:cNvCxnSpPr/>
          <p:nvPr/>
        </p:nvCxnSpPr>
        <p:spPr>
          <a:xfrm>
            <a:off x="7632000" y="0"/>
            <a:ext cx="1512000" cy="819300"/>
          </a:xfrm>
          <a:prstGeom prst="bentConnector3">
            <a:avLst>
              <a:gd fmla="val -322" name="adj1"/>
            </a:avLst>
          </a:prstGeom>
          <a:noFill/>
          <a:ln cap="flat" cmpd="sng" w="19050">
            <a:solidFill>
              <a:schemeClr val="dk1"/>
            </a:solidFill>
            <a:prstDash val="lgDash"/>
            <a:round/>
            <a:headEnd len="med" w="med" type="none"/>
            <a:tailEnd len="med" w="med" type="none"/>
          </a:ln>
        </p:spPr>
      </p:cxnSp>
      <p:sp>
        <p:nvSpPr>
          <p:cNvPr id="204" name="Google Shape;204;p15"/>
          <p:cNvSpPr/>
          <p:nvPr/>
        </p:nvSpPr>
        <p:spPr>
          <a:xfrm>
            <a:off x="8339063" y="169737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205" name="Shape 205"/>
        <p:cNvGrpSpPr/>
        <p:nvPr/>
      </p:nvGrpSpPr>
      <p:grpSpPr>
        <a:xfrm>
          <a:off x="0" y="0"/>
          <a:ext cx="0" cy="0"/>
          <a:chOff x="0" y="0"/>
          <a:chExt cx="0" cy="0"/>
        </a:xfrm>
      </p:grpSpPr>
      <p:sp>
        <p:nvSpPr>
          <p:cNvPr id="206" name="Google Shape;206;p16"/>
          <p:cNvSpPr txBox="1"/>
          <p:nvPr>
            <p:ph type="title"/>
          </p:nvPr>
        </p:nvSpPr>
        <p:spPr>
          <a:xfrm>
            <a:off x="1005850" y="535000"/>
            <a:ext cx="4221600" cy="1088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07" name="Google Shape;207;p16"/>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8557200" y="3283854"/>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8956075" y="4036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6"/>
          <p:cNvGrpSpPr/>
          <p:nvPr/>
        </p:nvGrpSpPr>
        <p:grpSpPr>
          <a:xfrm>
            <a:off x="493528" y="290907"/>
            <a:ext cx="443148" cy="443148"/>
            <a:chOff x="2787725" y="238125"/>
            <a:chExt cx="513200" cy="513200"/>
          </a:xfrm>
        </p:grpSpPr>
        <p:sp>
          <p:nvSpPr>
            <p:cNvPr id="211" name="Google Shape;211;p16"/>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215" name="Shape 215"/>
        <p:cNvGrpSpPr/>
        <p:nvPr/>
      </p:nvGrpSpPr>
      <p:grpSpPr>
        <a:xfrm>
          <a:off x="0" y="0"/>
          <a:ext cx="0" cy="0"/>
          <a:chOff x="0" y="0"/>
          <a:chExt cx="0" cy="0"/>
        </a:xfrm>
      </p:grpSpPr>
      <p:sp>
        <p:nvSpPr>
          <p:cNvPr id="216" name="Google Shape;216;p17"/>
          <p:cNvSpPr txBox="1"/>
          <p:nvPr>
            <p:ph type="title"/>
          </p:nvPr>
        </p:nvSpPr>
        <p:spPr>
          <a:xfrm>
            <a:off x="1005850" y="535000"/>
            <a:ext cx="74232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17" name="Google Shape;217;p17"/>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17"/>
          <p:cNvGrpSpPr/>
          <p:nvPr/>
        </p:nvGrpSpPr>
        <p:grpSpPr>
          <a:xfrm>
            <a:off x="493528" y="4533007"/>
            <a:ext cx="443148" cy="443148"/>
            <a:chOff x="2787725" y="238125"/>
            <a:chExt cx="513200" cy="513200"/>
          </a:xfrm>
        </p:grpSpPr>
        <p:sp>
          <p:nvSpPr>
            <p:cNvPr id="219" name="Google Shape;219;p1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7"/>
          <p:cNvSpPr/>
          <p:nvPr/>
        </p:nvSpPr>
        <p:spPr>
          <a:xfrm>
            <a:off x="-93225" y="14267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
    <p:spTree>
      <p:nvGrpSpPr>
        <p:cNvPr id="224" name="Shape 224"/>
        <p:cNvGrpSpPr/>
        <p:nvPr/>
      </p:nvGrpSpPr>
      <p:grpSpPr>
        <a:xfrm>
          <a:off x="0" y="0"/>
          <a:ext cx="0" cy="0"/>
          <a:chOff x="0" y="0"/>
          <a:chExt cx="0" cy="0"/>
        </a:xfrm>
      </p:grpSpPr>
      <p:sp>
        <p:nvSpPr>
          <p:cNvPr id="225" name="Google Shape;225;p18"/>
          <p:cNvSpPr txBox="1"/>
          <p:nvPr>
            <p:ph type="title"/>
          </p:nvPr>
        </p:nvSpPr>
        <p:spPr>
          <a:xfrm>
            <a:off x="2606638" y="535000"/>
            <a:ext cx="4221600" cy="1088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26" name="Google Shape;226;p18"/>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557200" y="3283854"/>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8956075" y="4036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8"/>
          <p:cNvGrpSpPr/>
          <p:nvPr/>
        </p:nvGrpSpPr>
        <p:grpSpPr>
          <a:xfrm>
            <a:off x="493528" y="290907"/>
            <a:ext cx="443148" cy="443148"/>
            <a:chOff x="2787725" y="238125"/>
            <a:chExt cx="513200" cy="513200"/>
          </a:xfrm>
        </p:grpSpPr>
        <p:sp>
          <p:nvSpPr>
            <p:cNvPr id="230" name="Google Shape;230;p18"/>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18"/>
          <p:cNvSpPr/>
          <p:nvPr/>
        </p:nvSpPr>
        <p:spPr>
          <a:xfrm>
            <a:off x="6381075" y="49397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35" name="Shape 235"/>
        <p:cNvGrpSpPr/>
        <p:nvPr/>
      </p:nvGrpSpPr>
      <p:grpSpPr>
        <a:xfrm>
          <a:off x="0" y="0"/>
          <a:ext cx="0" cy="0"/>
          <a:chOff x="0" y="0"/>
          <a:chExt cx="0" cy="0"/>
        </a:xfrm>
      </p:grpSpPr>
      <p:sp>
        <p:nvSpPr>
          <p:cNvPr id="236" name="Google Shape;236;p19"/>
          <p:cNvSpPr txBox="1"/>
          <p:nvPr>
            <p:ph type="title"/>
          </p:nvPr>
        </p:nvSpPr>
        <p:spPr>
          <a:xfrm>
            <a:off x="1005875" y="535000"/>
            <a:ext cx="74232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237" name="Google Shape;237;p19"/>
          <p:cNvSpPr txBox="1"/>
          <p:nvPr>
            <p:ph idx="1" type="body"/>
          </p:nvPr>
        </p:nvSpPr>
        <p:spPr>
          <a:xfrm>
            <a:off x="1005850" y="1175200"/>
            <a:ext cx="7423200" cy="34332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1pPr>
            <a:lvl2pPr indent="-304800" lvl="1" marL="9144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2pPr>
            <a:lvl3pPr indent="-304800" lvl="2" marL="13716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3pPr>
            <a:lvl4pPr indent="-304800" lvl="3" marL="1828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4pPr>
            <a:lvl5pPr indent="-304800" lvl="4" marL="22860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5pPr>
            <a:lvl6pPr indent="-304800" lvl="5" marL="27432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6pPr>
            <a:lvl7pPr indent="-304800" lvl="6" marL="32004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7pPr>
            <a:lvl8pPr indent="-304800" lvl="7" marL="36576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8pPr>
            <a:lvl9pPr indent="-304800" lvl="8" marL="4114800" rtl="0">
              <a:lnSpc>
                <a:spcPct val="100000"/>
              </a:lnSpc>
              <a:spcBef>
                <a:spcPts val="0"/>
              </a:spcBef>
              <a:spcAft>
                <a:spcPts val="0"/>
              </a:spcAft>
              <a:buClr>
                <a:schemeClr val="dk1"/>
              </a:buClr>
              <a:buSzPts val="1200"/>
              <a:buFont typeface="Space Mono"/>
              <a:buChar char="■"/>
              <a:defRPr>
                <a:solidFill>
                  <a:schemeClr val="dk1"/>
                </a:solidFill>
                <a:latin typeface="Space Mono"/>
                <a:ea typeface="Space Mono"/>
                <a:cs typeface="Space Mono"/>
                <a:sym typeface="Space Mono"/>
              </a:defRPr>
            </a:lvl9pPr>
          </a:lstStyle>
          <a:p/>
        </p:txBody>
      </p:sp>
      <p:sp>
        <p:nvSpPr>
          <p:cNvPr id="238" name="Google Shape;238;p19"/>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19"/>
          <p:cNvCxnSpPr/>
          <p:nvPr/>
        </p:nvCxnSpPr>
        <p:spPr>
          <a:xfrm>
            <a:off x="395888" y="400281"/>
            <a:ext cx="638400" cy="0"/>
          </a:xfrm>
          <a:prstGeom prst="straightConnector1">
            <a:avLst/>
          </a:prstGeom>
          <a:noFill/>
          <a:ln cap="flat" cmpd="sng" w="19050">
            <a:solidFill>
              <a:schemeClr val="dk1"/>
            </a:solidFill>
            <a:prstDash val="lgDash"/>
            <a:round/>
            <a:headEnd len="med" w="med" type="none"/>
            <a:tailEnd len="med" w="med" type="none"/>
          </a:ln>
        </p:spPr>
      </p:cxnSp>
      <p:sp>
        <p:nvSpPr>
          <p:cNvPr id="240" name="Google Shape;240;p19"/>
          <p:cNvSpPr/>
          <p:nvPr/>
        </p:nvSpPr>
        <p:spPr>
          <a:xfrm>
            <a:off x="7766013" y="-4047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1" name="Shape 241"/>
        <p:cNvGrpSpPr/>
        <p:nvPr/>
      </p:nvGrpSpPr>
      <p:grpSpPr>
        <a:xfrm>
          <a:off x="0" y="0"/>
          <a:ext cx="0" cy="0"/>
          <a:chOff x="0" y="0"/>
          <a:chExt cx="0" cy="0"/>
        </a:xfrm>
      </p:grpSpPr>
      <p:sp>
        <p:nvSpPr>
          <p:cNvPr id="242" name="Google Shape;242;p20"/>
          <p:cNvSpPr txBox="1"/>
          <p:nvPr>
            <p:ph idx="1" type="subTitle"/>
          </p:nvPr>
        </p:nvSpPr>
        <p:spPr>
          <a:xfrm>
            <a:off x="1005864" y="1430275"/>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3" name="Google Shape;243;p20"/>
          <p:cNvSpPr txBox="1"/>
          <p:nvPr>
            <p:ph idx="2" type="subTitle"/>
          </p:nvPr>
        </p:nvSpPr>
        <p:spPr>
          <a:xfrm>
            <a:off x="1005850" y="1927975"/>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4" name="Google Shape;244;p20"/>
          <p:cNvSpPr txBox="1"/>
          <p:nvPr>
            <p:ph type="title"/>
          </p:nvPr>
        </p:nvSpPr>
        <p:spPr>
          <a:xfrm>
            <a:off x="1005850" y="535000"/>
            <a:ext cx="7423200" cy="638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2pPr>
            <a:lvl3pPr lvl="2"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3pPr>
            <a:lvl4pPr lvl="3"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4pPr>
            <a:lvl5pPr lvl="4"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5pPr>
            <a:lvl6pPr lvl="5"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6pPr>
            <a:lvl7pPr lvl="6"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7pPr>
            <a:lvl8pPr lvl="7"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8pPr>
            <a:lvl9pPr lvl="8" rtl="0">
              <a:spcBef>
                <a:spcPts val="0"/>
              </a:spcBef>
              <a:spcAft>
                <a:spcPts val="0"/>
              </a:spcAft>
              <a:buClr>
                <a:schemeClr val="dk1"/>
              </a:buClr>
              <a:buSzPts val="3500"/>
              <a:buFont typeface="Space Mono"/>
              <a:buNone/>
              <a:defRPr sz="3500">
                <a:solidFill>
                  <a:schemeClr val="dk1"/>
                </a:solidFill>
                <a:latin typeface="Space Mono"/>
                <a:ea typeface="Space Mono"/>
                <a:cs typeface="Space Mono"/>
                <a:sym typeface="Space Mono"/>
              </a:defRPr>
            </a:lvl9pPr>
          </a:lstStyle>
          <a:p/>
        </p:txBody>
      </p:sp>
      <p:sp>
        <p:nvSpPr>
          <p:cNvPr id="245" name="Google Shape;245;p20"/>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0"/>
          <p:cNvSpPr txBox="1"/>
          <p:nvPr>
            <p:ph idx="3" type="subTitle"/>
          </p:nvPr>
        </p:nvSpPr>
        <p:spPr>
          <a:xfrm>
            <a:off x="4849305" y="1430275"/>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7" name="Google Shape;247;p20"/>
          <p:cNvSpPr txBox="1"/>
          <p:nvPr>
            <p:ph idx="4" type="subTitle"/>
          </p:nvPr>
        </p:nvSpPr>
        <p:spPr>
          <a:xfrm>
            <a:off x="4849291" y="1927975"/>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8" name="Google Shape;248;p20"/>
          <p:cNvSpPr txBox="1"/>
          <p:nvPr>
            <p:ph idx="5" type="subTitle"/>
          </p:nvPr>
        </p:nvSpPr>
        <p:spPr>
          <a:xfrm>
            <a:off x="1005864" y="2861700"/>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9" name="Google Shape;249;p20"/>
          <p:cNvSpPr txBox="1"/>
          <p:nvPr>
            <p:ph idx="6" type="subTitle"/>
          </p:nvPr>
        </p:nvSpPr>
        <p:spPr>
          <a:xfrm>
            <a:off x="1005850" y="3359400"/>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0" name="Google Shape;250;p20"/>
          <p:cNvSpPr txBox="1"/>
          <p:nvPr>
            <p:ph idx="7" type="subTitle"/>
          </p:nvPr>
        </p:nvSpPr>
        <p:spPr>
          <a:xfrm>
            <a:off x="4849305" y="2861700"/>
            <a:ext cx="3579600" cy="4977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1" name="Google Shape;251;p20"/>
          <p:cNvSpPr txBox="1"/>
          <p:nvPr>
            <p:ph idx="8" type="subTitle"/>
          </p:nvPr>
        </p:nvSpPr>
        <p:spPr>
          <a:xfrm>
            <a:off x="4849291" y="3359400"/>
            <a:ext cx="3579600" cy="60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52" name="Google Shape;252;p20"/>
          <p:cNvGrpSpPr/>
          <p:nvPr/>
        </p:nvGrpSpPr>
        <p:grpSpPr>
          <a:xfrm>
            <a:off x="8167888" y="372808"/>
            <a:ext cx="1116400" cy="1104975"/>
            <a:chOff x="7023100" y="1097275"/>
            <a:chExt cx="1116400" cy="1104975"/>
          </a:xfrm>
        </p:grpSpPr>
        <p:cxnSp>
          <p:nvCxnSpPr>
            <p:cNvPr id="253" name="Google Shape;253;p20"/>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254" name="Google Shape;254;p20"/>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255" name="Google Shape;255;p20"/>
          <p:cNvSpPr/>
          <p:nvPr/>
        </p:nvSpPr>
        <p:spPr>
          <a:xfrm>
            <a:off x="8576250" y="28689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20"/>
          <p:cNvCxnSpPr/>
          <p:nvPr/>
        </p:nvCxnSpPr>
        <p:spPr>
          <a:xfrm>
            <a:off x="-12" y="4821875"/>
            <a:ext cx="1996500" cy="1021200"/>
          </a:xfrm>
          <a:prstGeom prst="bentConnector3">
            <a:avLst>
              <a:gd fmla="val 155376" name="adj1"/>
            </a:avLst>
          </a:prstGeom>
          <a:noFill/>
          <a:ln cap="flat" cmpd="sng" w="19050">
            <a:solidFill>
              <a:schemeClr val="dk1"/>
            </a:solidFill>
            <a:prstDash val="lgDash"/>
            <a:round/>
            <a:headEnd len="med" w="med" type="none"/>
            <a:tailEnd len="med" w="med" type="none"/>
          </a:ln>
        </p:spPr>
      </p:cxnSp>
      <p:sp>
        <p:nvSpPr>
          <p:cNvPr id="257" name="Google Shape;257;p20"/>
          <p:cNvSpPr/>
          <p:nvPr/>
        </p:nvSpPr>
        <p:spPr>
          <a:xfrm>
            <a:off x="410375" y="272200"/>
            <a:ext cx="262800" cy="26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1252225" y="1859775"/>
            <a:ext cx="4846200" cy="1510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1252222" y="535000"/>
            <a:ext cx="978900" cy="1324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u="sng">
                <a:latin typeface="Antonio"/>
                <a:ea typeface="Antonio"/>
                <a:cs typeface="Antonio"/>
                <a:sym typeface="Antonio"/>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6386700" y="2386200"/>
            <a:ext cx="2757300" cy="2757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978425" y="15535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493528" y="313432"/>
            <a:ext cx="443148" cy="443148"/>
            <a:chOff x="2787725" y="238125"/>
            <a:chExt cx="513200" cy="513200"/>
          </a:xfrm>
        </p:grpSpPr>
        <p:sp>
          <p:nvSpPr>
            <p:cNvPr id="27" name="Google Shape;27;p3"/>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58" name="Shape 258"/>
        <p:cNvGrpSpPr/>
        <p:nvPr/>
      </p:nvGrpSpPr>
      <p:grpSpPr>
        <a:xfrm>
          <a:off x="0" y="0"/>
          <a:ext cx="0" cy="0"/>
          <a:chOff x="0" y="0"/>
          <a:chExt cx="0" cy="0"/>
        </a:xfrm>
      </p:grpSpPr>
      <p:sp>
        <p:nvSpPr>
          <p:cNvPr id="259" name="Google Shape;259;p21"/>
          <p:cNvSpPr txBox="1"/>
          <p:nvPr>
            <p:ph type="ctrTitle"/>
          </p:nvPr>
        </p:nvSpPr>
        <p:spPr>
          <a:xfrm>
            <a:off x="1252225" y="728325"/>
            <a:ext cx="3982500" cy="10971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60" name="Google Shape;260;p21"/>
          <p:cNvSpPr txBox="1"/>
          <p:nvPr>
            <p:ph idx="1" type="subTitle"/>
          </p:nvPr>
        </p:nvSpPr>
        <p:spPr>
          <a:xfrm>
            <a:off x="1252225" y="1825425"/>
            <a:ext cx="3982500" cy="10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61" name="Google Shape;261;p21"/>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txBox="1"/>
          <p:nvPr/>
        </p:nvSpPr>
        <p:spPr>
          <a:xfrm>
            <a:off x="1252225" y="3318125"/>
            <a:ext cx="3982500" cy="71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800">
                <a:solidFill>
                  <a:schemeClr val="dk1"/>
                </a:solidFill>
                <a:latin typeface="Space Mono"/>
                <a:ea typeface="Space Mono"/>
                <a:cs typeface="Space Mono"/>
                <a:sym typeface="Space Mono"/>
              </a:rPr>
              <a:t>CREDITS: This template was created by </a:t>
            </a:r>
            <a:r>
              <a:rPr b="1" lang="en" sz="800">
                <a:solidFill>
                  <a:schemeClr val="dk1"/>
                </a:solidFill>
                <a:uFill>
                  <a:noFill/>
                </a:uFill>
                <a:latin typeface="Space Mono"/>
                <a:ea typeface="Space Mono"/>
                <a:cs typeface="Space Mono"/>
                <a:sym typeface="Space Mono"/>
                <a:hlinkClick r:id="rId2">
                  <a:extLst>
                    <a:ext uri="{A12FA001-AC4F-418D-AE19-62706E023703}">
                      <ahyp:hlinkClr val="tx"/>
                    </a:ext>
                  </a:extLst>
                </a:hlinkClick>
              </a:rPr>
              <a:t>Slidesgo</a:t>
            </a:r>
            <a:r>
              <a:rPr lang="en" sz="800">
                <a:solidFill>
                  <a:schemeClr val="dk1"/>
                </a:solidFill>
                <a:latin typeface="Space Mono"/>
                <a:ea typeface="Space Mono"/>
                <a:cs typeface="Space Mono"/>
                <a:sym typeface="Space Mono"/>
              </a:rPr>
              <a:t>, and includes icons by </a:t>
            </a:r>
            <a:r>
              <a:rPr b="1" lang="en" sz="800">
                <a:solidFill>
                  <a:schemeClr val="dk1"/>
                </a:solidFill>
                <a:uFill>
                  <a:noFill/>
                </a:uFill>
                <a:latin typeface="Space Mono"/>
                <a:ea typeface="Space Mono"/>
                <a:cs typeface="Space Mono"/>
                <a:sym typeface="Space Mono"/>
                <a:hlinkClick r:id="rId3">
                  <a:extLst>
                    <a:ext uri="{A12FA001-AC4F-418D-AE19-62706E023703}">
                      <ahyp:hlinkClr val="tx"/>
                    </a:ext>
                  </a:extLst>
                </a:hlinkClick>
              </a:rPr>
              <a:t>Flaticon</a:t>
            </a:r>
            <a:r>
              <a:rPr lang="en" sz="800">
                <a:solidFill>
                  <a:schemeClr val="dk1"/>
                </a:solidFill>
                <a:latin typeface="Space Mono"/>
                <a:ea typeface="Space Mono"/>
                <a:cs typeface="Space Mono"/>
                <a:sym typeface="Space Mono"/>
              </a:rPr>
              <a:t>, infographics &amp; images by </a:t>
            </a:r>
            <a:r>
              <a:rPr b="1" lang="en" sz="800">
                <a:solidFill>
                  <a:schemeClr val="dk1"/>
                </a:solidFill>
                <a:uFill>
                  <a:noFill/>
                </a:uFill>
                <a:latin typeface="Space Mono"/>
                <a:ea typeface="Space Mono"/>
                <a:cs typeface="Space Mono"/>
                <a:sym typeface="Space Mono"/>
                <a:hlinkClick r:id="rId4">
                  <a:extLst>
                    <a:ext uri="{A12FA001-AC4F-418D-AE19-62706E023703}">
                      <ahyp:hlinkClr val="tx"/>
                    </a:ext>
                  </a:extLst>
                </a:hlinkClick>
              </a:rPr>
              <a:t>Freepik</a:t>
            </a:r>
            <a:r>
              <a:rPr b="1" lang="en" sz="800">
                <a:solidFill>
                  <a:schemeClr val="dk1"/>
                </a:solidFill>
                <a:latin typeface="Space Mono"/>
                <a:ea typeface="Space Mono"/>
                <a:cs typeface="Space Mono"/>
                <a:sym typeface="Space Mono"/>
              </a:rPr>
              <a:t> </a:t>
            </a:r>
            <a:r>
              <a:rPr lang="en" sz="800">
                <a:solidFill>
                  <a:schemeClr val="dk1"/>
                </a:solidFill>
                <a:latin typeface="Space Mono"/>
                <a:ea typeface="Space Mono"/>
                <a:cs typeface="Space Mono"/>
                <a:sym typeface="Space Mono"/>
              </a:rPr>
              <a:t>and</a:t>
            </a:r>
            <a:r>
              <a:rPr lang="en" sz="800">
                <a:solidFill>
                  <a:schemeClr val="dk1"/>
                </a:solidFill>
                <a:latin typeface="Space Mono"/>
                <a:ea typeface="Space Mono"/>
                <a:cs typeface="Space Mono"/>
                <a:sym typeface="Space Mono"/>
              </a:rPr>
              <a:t> content by </a:t>
            </a:r>
            <a:r>
              <a:rPr b="1" lang="en" sz="800">
                <a:solidFill>
                  <a:schemeClr val="dk1"/>
                </a:solidFill>
                <a:latin typeface="Space Mono"/>
                <a:ea typeface="Space Mono"/>
                <a:cs typeface="Space Mono"/>
                <a:sym typeface="Space Mono"/>
              </a:rPr>
              <a:t>Eliana Delacour</a:t>
            </a:r>
            <a:endParaRPr b="1" sz="800">
              <a:solidFill>
                <a:schemeClr val="dk1"/>
              </a:solidFill>
              <a:latin typeface="Space Mono"/>
              <a:ea typeface="Space Mono"/>
              <a:cs typeface="Space Mono"/>
              <a:sym typeface="Space Mono"/>
            </a:endParaRPr>
          </a:p>
        </p:txBody>
      </p:sp>
      <p:sp>
        <p:nvSpPr>
          <p:cNvPr id="263" name="Google Shape;263;p21"/>
          <p:cNvSpPr/>
          <p:nvPr/>
        </p:nvSpPr>
        <p:spPr>
          <a:xfrm>
            <a:off x="6386700" y="0"/>
            <a:ext cx="2757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 name="Google Shape;264;p21"/>
          <p:cNvGrpSpPr/>
          <p:nvPr/>
        </p:nvGrpSpPr>
        <p:grpSpPr>
          <a:xfrm>
            <a:off x="8308303" y="735407"/>
            <a:ext cx="443148" cy="443148"/>
            <a:chOff x="2787725" y="238125"/>
            <a:chExt cx="513200" cy="513200"/>
          </a:xfrm>
        </p:grpSpPr>
        <p:sp>
          <p:nvSpPr>
            <p:cNvPr id="265" name="Google Shape;265;p2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1"/>
          <p:cNvSpPr/>
          <p:nvPr/>
        </p:nvSpPr>
        <p:spPr>
          <a:xfrm>
            <a:off x="6694350" y="-67575"/>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1"/>
          <p:cNvCxnSpPr/>
          <p:nvPr/>
        </p:nvCxnSpPr>
        <p:spPr>
          <a:xfrm>
            <a:off x="0" y="4762500"/>
            <a:ext cx="1872000" cy="387000"/>
          </a:xfrm>
          <a:prstGeom prst="bentConnector3">
            <a:avLst>
              <a:gd fmla="val 99999" name="adj1"/>
            </a:avLst>
          </a:prstGeom>
          <a:noFill/>
          <a:ln cap="flat" cmpd="sng" w="19050">
            <a:solidFill>
              <a:schemeClr val="dk1"/>
            </a:solidFill>
            <a:prstDash val="lgDash"/>
            <a:round/>
            <a:headEnd len="med" w="med" type="none"/>
            <a:tailEnd len="med" w="med" type="none"/>
          </a:ln>
        </p:spPr>
      </p:cxnSp>
      <p:sp>
        <p:nvSpPr>
          <p:cNvPr id="271" name="Google Shape;271;p21"/>
          <p:cNvSpPr/>
          <p:nvPr/>
        </p:nvSpPr>
        <p:spPr>
          <a:xfrm>
            <a:off x="2455113" y="47625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1"/>
          <p:cNvGrpSpPr/>
          <p:nvPr/>
        </p:nvGrpSpPr>
        <p:grpSpPr>
          <a:xfrm>
            <a:off x="271953" y="313419"/>
            <a:ext cx="443148" cy="443148"/>
            <a:chOff x="2787725" y="238125"/>
            <a:chExt cx="513200" cy="513200"/>
          </a:xfrm>
        </p:grpSpPr>
        <p:sp>
          <p:nvSpPr>
            <p:cNvPr id="273" name="Google Shape;273;p21"/>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1"/>
          <p:cNvSpPr/>
          <p:nvPr/>
        </p:nvSpPr>
        <p:spPr>
          <a:xfrm>
            <a:off x="8556863" y="32371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78" name="Shape 278"/>
        <p:cNvGrpSpPr/>
        <p:nvPr/>
      </p:nvGrpSpPr>
      <p:grpSpPr>
        <a:xfrm>
          <a:off x="0" y="0"/>
          <a:ext cx="0" cy="0"/>
          <a:chOff x="0" y="0"/>
          <a:chExt cx="0" cy="0"/>
        </a:xfrm>
      </p:grpSpPr>
      <p:sp>
        <p:nvSpPr>
          <p:cNvPr id="279" name="Google Shape;279;p22"/>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22"/>
          <p:cNvCxnSpPr/>
          <p:nvPr/>
        </p:nvCxnSpPr>
        <p:spPr>
          <a:xfrm rot="10800000">
            <a:off x="100" y="4517400"/>
            <a:ext cx="1505700" cy="626100"/>
          </a:xfrm>
          <a:prstGeom prst="bentConnector3">
            <a:avLst>
              <a:gd fmla="val 526" name="adj1"/>
            </a:avLst>
          </a:prstGeom>
          <a:noFill/>
          <a:ln cap="flat" cmpd="sng" w="19050">
            <a:solidFill>
              <a:schemeClr val="dk1"/>
            </a:solidFill>
            <a:prstDash val="lgDash"/>
            <a:round/>
            <a:headEnd len="med" w="med" type="none"/>
            <a:tailEnd len="med" w="med" type="none"/>
          </a:ln>
        </p:spPr>
      </p:cxnSp>
      <p:sp>
        <p:nvSpPr>
          <p:cNvPr id="281" name="Google Shape;281;p22"/>
          <p:cNvSpPr/>
          <p:nvPr/>
        </p:nvSpPr>
        <p:spPr>
          <a:xfrm>
            <a:off x="7544088" y="3875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22"/>
          <p:cNvGrpSpPr/>
          <p:nvPr/>
        </p:nvGrpSpPr>
        <p:grpSpPr>
          <a:xfrm>
            <a:off x="8256778" y="1069432"/>
            <a:ext cx="443148" cy="443148"/>
            <a:chOff x="2787725" y="238125"/>
            <a:chExt cx="513200" cy="513200"/>
          </a:xfrm>
        </p:grpSpPr>
        <p:sp>
          <p:nvSpPr>
            <p:cNvPr id="283" name="Google Shape;283;p22"/>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2"/>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2"/>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87" name="Shape 287"/>
        <p:cNvGrpSpPr/>
        <p:nvPr/>
      </p:nvGrpSpPr>
      <p:grpSpPr>
        <a:xfrm>
          <a:off x="0" y="0"/>
          <a:ext cx="0" cy="0"/>
          <a:chOff x="0" y="0"/>
          <a:chExt cx="0" cy="0"/>
        </a:xfrm>
      </p:grpSpPr>
      <p:sp>
        <p:nvSpPr>
          <p:cNvPr id="288" name="Google Shape;288;p23"/>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3"/>
          <p:cNvGrpSpPr/>
          <p:nvPr/>
        </p:nvGrpSpPr>
        <p:grpSpPr>
          <a:xfrm rot="5400000">
            <a:off x="7416677" y="3527718"/>
            <a:ext cx="1086253" cy="1075335"/>
            <a:chOff x="4885052" y="50999"/>
            <a:chExt cx="1616448" cy="1600201"/>
          </a:xfrm>
        </p:grpSpPr>
        <p:cxnSp>
          <p:nvCxnSpPr>
            <p:cNvPr id="290" name="Google Shape;290;p23"/>
            <p:cNvCxnSpPr/>
            <p:nvPr/>
          </p:nvCxnSpPr>
          <p:spPr>
            <a:xfrm>
              <a:off x="4885052" y="50999"/>
              <a:ext cx="1609200" cy="7962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291" name="Google Shape;291;p23"/>
            <p:cNvCxnSpPr/>
            <p:nvPr/>
          </p:nvCxnSpPr>
          <p:spPr>
            <a:xfrm>
              <a:off x="6501500" y="856200"/>
              <a:ext cx="0" cy="795000"/>
            </a:xfrm>
            <a:prstGeom prst="straightConnector1">
              <a:avLst/>
            </a:prstGeom>
            <a:noFill/>
            <a:ln cap="flat" cmpd="sng" w="19050">
              <a:solidFill>
                <a:schemeClr val="dk1"/>
              </a:solidFill>
              <a:prstDash val="lgDash"/>
              <a:round/>
              <a:headEnd len="med" w="med" type="none"/>
              <a:tailEnd len="med" w="med" type="none"/>
            </a:ln>
          </p:spPr>
        </p:cxnSp>
      </p:grpSp>
      <p:sp>
        <p:nvSpPr>
          <p:cNvPr id="292" name="Google Shape;292;p23"/>
          <p:cNvSpPr/>
          <p:nvPr/>
        </p:nvSpPr>
        <p:spPr>
          <a:xfrm>
            <a:off x="1448125" y="3865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23"/>
          <p:cNvGrpSpPr/>
          <p:nvPr/>
        </p:nvGrpSpPr>
        <p:grpSpPr>
          <a:xfrm>
            <a:off x="533153" y="857757"/>
            <a:ext cx="443148" cy="443148"/>
            <a:chOff x="2787725" y="238125"/>
            <a:chExt cx="513200" cy="513200"/>
          </a:xfrm>
        </p:grpSpPr>
        <p:sp>
          <p:nvSpPr>
            <p:cNvPr id="294" name="Google Shape;294;p23"/>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1003900" y="535000"/>
            <a:ext cx="74250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34" name="Google Shape;34;p4"/>
          <p:cNvSpPr txBox="1"/>
          <p:nvPr>
            <p:ph idx="1" type="body"/>
          </p:nvPr>
        </p:nvSpPr>
        <p:spPr>
          <a:xfrm>
            <a:off x="1003900" y="1175200"/>
            <a:ext cx="7425000" cy="34332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indent="-304800" lvl="1" marL="9144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indent="-304800" lvl="2" marL="13716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indent="-304800" lvl="3" marL="1828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indent="-304800" lvl="4" marL="22860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indent="-304800" lvl="5" marL="27432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indent="-304800" lvl="6" marL="32004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indent="-304800" lvl="7" marL="36576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indent="-304800" lvl="8" marL="4114800" rtl="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p:txBody>
      </p:sp>
      <p:grpSp>
        <p:nvGrpSpPr>
          <p:cNvPr id="35" name="Google Shape;35;p4"/>
          <p:cNvGrpSpPr/>
          <p:nvPr/>
        </p:nvGrpSpPr>
        <p:grpSpPr>
          <a:xfrm>
            <a:off x="8167888" y="372808"/>
            <a:ext cx="1116400" cy="1104975"/>
            <a:chOff x="7023100" y="1097275"/>
            <a:chExt cx="1116400" cy="1104975"/>
          </a:xfrm>
        </p:grpSpPr>
        <p:cxnSp>
          <p:nvCxnSpPr>
            <p:cNvPr id="36" name="Google Shape;36;p4"/>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37" name="Google Shape;37;p4"/>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38" name="Google Shape;38;p4"/>
          <p:cNvSpPr/>
          <p:nvPr/>
        </p:nvSpPr>
        <p:spPr>
          <a:xfrm>
            <a:off x="8576250" y="28689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4"/>
          <p:cNvCxnSpPr/>
          <p:nvPr/>
        </p:nvCxnSpPr>
        <p:spPr>
          <a:xfrm>
            <a:off x="-12" y="4821875"/>
            <a:ext cx="1996500" cy="1021200"/>
          </a:xfrm>
          <a:prstGeom prst="bentConnector3">
            <a:avLst>
              <a:gd fmla="val 155376" name="adj1"/>
            </a:avLst>
          </a:prstGeom>
          <a:noFill/>
          <a:ln cap="flat" cmpd="sng" w="19050">
            <a:solidFill>
              <a:schemeClr val="dk1"/>
            </a:solidFill>
            <a:prstDash val="lgDash"/>
            <a:round/>
            <a:headEnd len="med" w="med" type="none"/>
            <a:tailEnd len="med" w="med" type="none"/>
          </a:ln>
        </p:spPr>
      </p:cxnSp>
      <p:sp>
        <p:nvSpPr>
          <p:cNvPr id="40" name="Google Shape;40;p4"/>
          <p:cNvSpPr/>
          <p:nvPr/>
        </p:nvSpPr>
        <p:spPr>
          <a:xfrm>
            <a:off x="410375" y="272200"/>
            <a:ext cx="262800" cy="26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4"/>
          <p:cNvGrpSpPr/>
          <p:nvPr/>
        </p:nvGrpSpPr>
        <p:grpSpPr>
          <a:xfrm>
            <a:off x="7841078" y="4291607"/>
            <a:ext cx="443148" cy="443148"/>
            <a:chOff x="2787725" y="238125"/>
            <a:chExt cx="513200" cy="513200"/>
          </a:xfrm>
        </p:grpSpPr>
        <p:sp>
          <p:nvSpPr>
            <p:cNvPr id="42" name="Google Shape;42;p4"/>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p:nvPr/>
        </p:nvSpPr>
        <p:spPr>
          <a:xfrm>
            <a:off x="3932000" y="446667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p:txBody>
      </p:sp>
      <p:sp>
        <p:nvSpPr>
          <p:cNvPr id="49" name="Google Shape;49;p5"/>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1pPr>
            <a:lvl2pPr lvl="1"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2pPr>
            <a:lvl3pPr lvl="2"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3pPr>
            <a:lvl4pPr lvl="3"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4pPr>
            <a:lvl5pPr lvl="4"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5pPr>
            <a:lvl6pPr lvl="5"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6pPr>
            <a:lvl7pPr lvl="6"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7pPr>
            <a:lvl8pPr lvl="7"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8pPr>
            <a:lvl9pPr lvl="8" rtl="0" algn="ctr">
              <a:lnSpc>
                <a:spcPct val="100000"/>
              </a:lnSpc>
              <a:spcBef>
                <a:spcPts val="0"/>
              </a:spcBef>
              <a:spcAft>
                <a:spcPts val="0"/>
              </a:spcAft>
              <a:buClr>
                <a:schemeClr val="dk1"/>
              </a:buClr>
              <a:buSzPts val="2200"/>
              <a:buFont typeface="Antonio"/>
              <a:buNone/>
              <a:defRPr sz="2200">
                <a:solidFill>
                  <a:schemeClr val="dk1"/>
                </a:solidFill>
                <a:highlight>
                  <a:schemeClr val="accent3"/>
                </a:highlight>
                <a:latin typeface="Antonio"/>
                <a:ea typeface="Antonio"/>
                <a:cs typeface="Antonio"/>
                <a:sym typeface="Antonio"/>
              </a:defRPr>
            </a:lvl9pPr>
          </a:lstStyle>
          <a:p/>
        </p:txBody>
      </p:sp>
      <p:sp>
        <p:nvSpPr>
          <p:cNvPr id="50" name="Google Shape;50;p5"/>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 name="Google Shape;51;p5"/>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 name="Google Shape;52;p5"/>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txBox="1"/>
          <p:nvPr>
            <p:ph type="title"/>
          </p:nvPr>
        </p:nvSpPr>
        <p:spPr>
          <a:xfrm>
            <a:off x="1003900" y="535000"/>
            <a:ext cx="74250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cxnSp>
        <p:nvCxnSpPr>
          <p:cNvPr id="54" name="Google Shape;54;p5"/>
          <p:cNvCxnSpPr/>
          <p:nvPr/>
        </p:nvCxnSpPr>
        <p:spPr>
          <a:xfrm flipH="1">
            <a:off x="8314875" y="4419600"/>
            <a:ext cx="890100" cy="723900"/>
          </a:xfrm>
          <a:prstGeom prst="bentConnector3">
            <a:avLst>
              <a:gd fmla="val 100163" name="adj1"/>
            </a:avLst>
          </a:prstGeom>
          <a:noFill/>
          <a:ln cap="flat" cmpd="sng" w="19050">
            <a:solidFill>
              <a:schemeClr val="dk1"/>
            </a:solidFill>
            <a:prstDash val="lgDash"/>
            <a:round/>
            <a:headEnd len="med" w="med" type="none"/>
            <a:tailEnd len="med" w="med" type="none"/>
          </a:ln>
        </p:spPr>
      </p:cxnSp>
      <p:sp>
        <p:nvSpPr>
          <p:cNvPr id="55" name="Google Shape;55;p5"/>
          <p:cNvSpPr/>
          <p:nvPr/>
        </p:nvSpPr>
        <p:spPr>
          <a:xfrm>
            <a:off x="7339650" y="4561995"/>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2237725" y="422355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5"/>
          <p:cNvGrpSpPr/>
          <p:nvPr/>
        </p:nvGrpSpPr>
        <p:grpSpPr>
          <a:xfrm>
            <a:off x="965953" y="4368682"/>
            <a:ext cx="443148" cy="443148"/>
            <a:chOff x="2787725" y="238125"/>
            <a:chExt cx="513200" cy="513200"/>
          </a:xfrm>
        </p:grpSpPr>
        <p:sp>
          <p:nvSpPr>
            <p:cNvPr id="58" name="Google Shape;58;p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5"/>
          <p:cNvGrpSpPr/>
          <p:nvPr/>
        </p:nvGrpSpPr>
        <p:grpSpPr>
          <a:xfrm>
            <a:off x="8296403" y="633532"/>
            <a:ext cx="443148" cy="443148"/>
            <a:chOff x="2787725" y="238125"/>
            <a:chExt cx="513200" cy="513200"/>
          </a:xfrm>
        </p:grpSpPr>
        <p:sp>
          <p:nvSpPr>
            <p:cNvPr id="63" name="Google Shape;63;p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 name="Google Shape;67;p5"/>
          <p:cNvCxnSpPr/>
          <p:nvPr/>
        </p:nvCxnSpPr>
        <p:spPr>
          <a:xfrm>
            <a:off x="395888" y="400281"/>
            <a:ext cx="638400" cy="0"/>
          </a:xfrm>
          <a:prstGeom prst="straightConnector1">
            <a:avLst/>
          </a:prstGeom>
          <a:noFill/>
          <a:ln cap="flat" cmpd="sng" w="19050">
            <a:solidFill>
              <a:schemeClr val="dk1"/>
            </a:solidFill>
            <a:prstDash val="lgDash"/>
            <a:round/>
            <a:headEnd len="med" w="med" type="none"/>
            <a:tailEnd len="med" w="med" type="none"/>
          </a:ln>
        </p:spPr>
      </p:cxnSp>
      <p:sp>
        <p:nvSpPr>
          <p:cNvPr id="68" name="Google Shape;68;p5"/>
          <p:cNvSpPr/>
          <p:nvPr/>
        </p:nvSpPr>
        <p:spPr>
          <a:xfrm>
            <a:off x="7766013" y="-40471"/>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6"/>
          <p:cNvSpPr txBox="1"/>
          <p:nvPr>
            <p:ph type="title"/>
          </p:nvPr>
        </p:nvSpPr>
        <p:spPr>
          <a:xfrm>
            <a:off x="1005850" y="535000"/>
            <a:ext cx="74232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71" name="Google Shape;71;p6"/>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7647925" y="-969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6"/>
          <p:cNvCxnSpPr/>
          <p:nvPr/>
        </p:nvCxnSpPr>
        <p:spPr>
          <a:xfrm>
            <a:off x="0" y="4608500"/>
            <a:ext cx="793500" cy="537600"/>
          </a:xfrm>
          <a:prstGeom prst="bentConnector3">
            <a:avLst>
              <a:gd fmla="val 99871" name="adj1"/>
            </a:avLst>
          </a:prstGeom>
          <a:noFill/>
          <a:ln cap="flat" cmpd="sng" w="19050">
            <a:solidFill>
              <a:schemeClr val="dk1"/>
            </a:solidFill>
            <a:prstDash val="lgDash"/>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76" name="Google Shape;76;p7"/>
          <p:cNvSpPr/>
          <p:nvPr/>
        </p:nvSpPr>
        <p:spPr>
          <a:xfrm>
            <a:off x="0" y="0"/>
            <a:ext cx="5943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txBox="1"/>
          <p:nvPr>
            <p:ph type="title"/>
          </p:nvPr>
        </p:nvSpPr>
        <p:spPr>
          <a:xfrm>
            <a:off x="1003900" y="535000"/>
            <a:ext cx="74250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grpSp>
        <p:nvGrpSpPr>
          <p:cNvPr id="78" name="Google Shape;78;p7"/>
          <p:cNvGrpSpPr/>
          <p:nvPr/>
        </p:nvGrpSpPr>
        <p:grpSpPr>
          <a:xfrm>
            <a:off x="8385928" y="709332"/>
            <a:ext cx="443148" cy="443148"/>
            <a:chOff x="2787725" y="238125"/>
            <a:chExt cx="513200" cy="513200"/>
          </a:xfrm>
        </p:grpSpPr>
        <p:sp>
          <p:nvSpPr>
            <p:cNvPr id="79" name="Google Shape;79;p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7"/>
          <p:cNvSpPr/>
          <p:nvPr/>
        </p:nvSpPr>
        <p:spPr>
          <a:xfrm>
            <a:off x="910900" y="42361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7750950" y="-9690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7"/>
          <p:cNvCxnSpPr/>
          <p:nvPr/>
        </p:nvCxnSpPr>
        <p:spPr>
          <a:xfrm>
            <a:off x="0" y="4807125"/>
            <a:ext cx="1035600" cy="339000"/>
          </a:xfrm>
          <a:prstGeom prst="bentConnector3">
            <a:avLst>
              <a:gd fmla="val 101016" name="adj1"/>
            </a:avLst>
          </a:prstGeom>
          <a:noFill/>
          <a:ln cap="flat" cmpd="sng" w="19050">
            <a:solidFill>
              <a:schemeClr val="dk1"/>
            </a:solidFill>
            <a:prstDash val="lgDash"/>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6" name="Shape 86"/>
        <p:cNvGrpSpPr/>
        <p:nvPr/>
      </p:nvGrpSpPr>
      <p:grpSpPr>
        <a:xfrm>
          <a:off x="0" y="0"/>
          <a:ext cx="0" cy="0"/>
          <a:chOff x="0" y="0"/>
          <a:chExt cx="0" cy="0"/>
        </a:xfrm>
      </p:grpSpPr>
      <p:sp>
        <p:nvSpPr>
          <p:cNvPr id="87" name="Google Shape;87;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88" name="Google Shape;88;p8"/>
          <p:cNvSpPr/>
          <p:nvPr/>
        </p:nvSpPr>
        <p:spPr>
          <a:xfrm>
            <a:off x="0" y="0"/>
            <a:ext cx="5943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8"/>
          <p:cNvGrpSpPr/>
          <p:nvPr/>
        </p:nvGrpSpPr>
        <p:grpSpPr>
          <a:xfrm>
            <a:off x="5593639" y="785999"/>
            <a:ext cx="1616448" cy="1600201"/>
            <a:chOff x="4885052" y="50999"/>
            <a:chExt cx="1616448" cy="1600201"/>
          </a:xfrm>
        </p:grpSpPr>
        <p:cxnSp>
          <p:nvCxnSpPr>
            <p:cNvPr id="90" name="Google Shape;90;p8"/>
            <p:cNvCxnSpPr/>
            <p:nvPr/>
          </p:nvCxnSpPr>
          <p:spPr>
            <a:xfrm>
              <a:off x="4885052" y="50999"/>
              <a:ext cx="1609200" cy="7962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91" name="Google Shape;91;p8"/>
            <p:cNvCxnSpPr/>
            <p:nvPr/>
          </p:nvCxnSpPr>
          <p:spPr>
            <a:xfrm>
              <a:off x="6501500" y="856200"/>
              <a:ext cx="0" cy="795000"/>
            </a:xfrm>
            <a:prstGeom prst="straightConnector1">
              <a:avLst/>
            </a:prstGeom>
            <a:noFill/>
            <a:ln cap="flat" cmpd="sng" w="19050">
              <a:solidFill>
                <a:schemeClr val="dk1"/>
              </a:solidFill>
              <a:prstDash val="lgDash"/>
              <a:round/>
              <a:headEnd len="med" w="med" type="none"/>
              <a:tailEnd len="med" w="med" type="none"/>
            </a:ln>
          </p:spPr>
        </p:cxnSp>
      </p:grpSp>
      <p:grpSp>
        <p:nvGrpSpPr>
          <p:cNvPr id="92" name="Google Shape;92;p8"/>
          <p:cNvGrpSpPr/>
          <p:nvPr/>
        </p:nvGrpSpPr>
        <p:grpSpPr>
          <a:xfrm>
            <a:off x="4504099" y="467219"/>
            <a:ext cx="655246" cy="637546"/>
            <a:chOff x="1837200" y="1945425"/>
            <a:chExt cx="1622700" cy="1578475"/>
          </a:xfrm>
        </p:grpSpPr>
        <p:sp>
          <p:nvSpPr>
            <p:cNvPr id="93" name="Google Shape;93;p8"/>
            <p:cNvSpPr/>
            <p:nvPr/>
          </p:nvSpPr>
          <p:spPr>
            <a:xfrm>
              <a:off x="1837200" y="2543100"/>
              <a:ext cx="1025025" cy="980800"/>
            </a:xfrm>
            <a:custGeom>
              <a:rect b="b" l="l" r="r" t="t"/>
              <a:pathLst>
                <a:path extrusionOk="0" h="39232" w="41001">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2434850" y="1945425"/>
              <a:ext cx="1025050" cy="980800"/>
            </a:xfrm>
            <a:custGeom>
              <a:rect b="b" l="l" r="r" t="t"/>
              <a:pathLst>
                <a:path extrusionOk="0" h="39232" w="41002">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1842675"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2829900"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2829975"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1842750"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8"/>
          <p:cNvGrpSpPr/>
          <p:nvPr/>
        </p:nvGrpSpPr>
        <p:grpSpPr>
          <a:xfrm>
            <a:off x="4774603" y="3971082"/>
            <a:ext cx="443148" cy="443148"/>
            <a:chOff x="2787725" y="238125"/>
            <a:chExt cx="513200" cy="513200"/>
          </a:xfrm>
        </p:grpSpPr>
        <p:sp>
          <p:nvSpPr>
            <p:cNvPr id="100" name="Google Shape;100;p8"/>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8"/>
          <p:cNvSpPr/>
          <p:nvPr/>
        </p:nvSpPr>
        <p:spPr>
          <a:xfrm>
            <a:off x="2095400" y="371835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7927400" y="86842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8"/>
          <p:cNvCxnSpPr/>
          <p:nvPr/>
        </p:nvCxnSpPr>
        <p:spPr>
          <a:xfrm rot="10800000">
            <a:off x="594307" y="4138657"/>
            <a:ext cx="1229400" cy="608100"/>
          </a:xfrm>
          <a:prstGeom prst="bentConnector3">
            <a:avLst>
              <a:gd fmla="val 50000" name="adj1"/>
            </a:avLst>
          </a:prstGeom>
          <a:noFill/>
          <a:ln cap="flat" cmpd="sng" w="19050">
            <a:solidFill>
              <a:schemeClr val="dk1"/>
            </a:solidFill>
            <a:prstDash val="lgDash"/>
            <a:round/>
            <a:headEnd len="med" w="med" type="none"/>
            <a:tailEnd len="med" w="med" type="none"/>
          </a:ln>
        </p:spPr>
      </p:cxnSp>
      <p:sp>
        <p:nvSpPr>
          <p:cNvPr id="107" name="Google Shape;107;p8"/>
          <p:cNvSpPr/>
          <p:nvPr/>
        </p:nvSpPr>
        <p:spPr>
          <a:xfrm>
            <a:off x="8978425" y="1553550"/>
            <a:ext cx="262800" cy="262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8"/>
          <p:cNvGrpSpPr/>
          <p:nvPr/>
        </p:nvGrpSpPr>
        <p:grpSpPr>
          <a:xfrm>
            <a:off x="493528" y="313432"/>
            <a:ext cx="443148" cy="443148"/>
            <a:chOff x="2787725" y="238125"/>
            <a:chExt cx="513200" cy="513200"/>
          </a:xfrm>
        </p:grpSpPr>
        <p:sp>
          <p:nvSpPr>
            <p:cNvPr id="109" name="Google Shape;109;p8"/>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 name="Shape 113"/>
        <p:cNvGrpSpPr/>
        <p:nvPr/>
      </p:nvGrpSpPr>
      <p:grpSpPr>
        <a:xfrm>
          <a:off x="0" y="0"/>
          <a:ext cx="0" cy="0"/>
          <a:chOff x="0" y="0"/>
          <a:chExt cx="0" cy="0"/>
        </a:xfrm>
      </p:grpSpPr>
      <p:sp>
        <p:nvSpPr>
          <p:cNvPr id="114" name="Google Shape;114;p9"/>
          <p:cNvSpPr txBox="1"/>
          <p:nvPr>
            <p:ph type="title"/>
          </p:nvPr>
        </p:nvSpPr>
        <p:spPr>
          <a:xfrm>
            <a:off x="2368400" y="103795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5" name="Google Shape;115;p9"/>
          <p:cNvSpPr txBox="1"/>
          <p:nvPr>
            <p:ph idx="1" type="subTitle"/>
          </p:nvPr>
        </p:nvSpPr>
        <p:spPr>
          <a:xfrm>
            <a:off x="2368350" y="1879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9"/>
          <p:cNvSpPr/>
          <p:nvPr/>
        </p:nvSpPr>
        <p:spPr>
          <a:xfrm>
            <a:off x="0" y="0"/>
            <a:ext cx="5943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9"/>
          <p:cNvGrpSpPr/>
          <p:nvPr/>
        </p:nvGrpSpPr>
        <p:grpSpPr>
          <a:xfrm>
            <a:off x="8167888" y="372808"/>
            <a:ext cx="1116400" cy="1104975"/>
            <a:chOff x="7023100" y="1097275"/>
            <a:chExt cx="1116400" cy="1104975"/>
          </a:xfrm>
        </p:grpSpPr>
        <p:cxnSp>
          <p:nvCxnSpPr>
            <p:cNvPr id="118" name="Google Shape;118;p9"/>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119" name="Google Shape;119;p9"/>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120" name="Google Shape;120;p9"/>
          <p:cNvSpPr/>
          <p:nvPr/>
        </p:nvSpPr>
        <p:spPr>
          <a:xfrm>
            <a:off x="8576250" y="28689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9"/>
          <p:cNvCxnSpPr/>
          <p:nvPr/>
        </p:nvCxnSpPr>
        <p:spPr>
          <a:xfrm>
            <a:off x="-12" y="4821875"/>
            <a:ext cx="1996500" cy="1021200"/>
          </a:xfrm>
          <a:prstGeom prst="bentConnector3">
            <a:avLst>
              <a:gd fmla="val 155376" name="adj1"/>
            </a:avLst>
          </a:prstGeom>
          <a:noFill/>
          <a:ln cap="flat" cmpd="sng" w="19050">
            <a:solidFill>
              <a:schemeClr val="dk1"/>
            </a:solidFill>
            <a:prstDash val="lgDash"/>
            <a:round/>
            <a:headEnd len="med" w="med" type="none"/>
            <a:tailEnd len="med" w="med" type="none"/>
          </a:ln>
        </p:spPr>
      </p:cxnSp>
      <p:sp>
        <p:nvSpPr>
          <p:cNvPr id="122" name="Google Shape;122;p9"/>
          <p:cNvSpPr/>
          <p:nvPr/>
        </p:nvSpPr>
        <p:spPr>
          <a:xfrm>
            <a:off x="410375" y="272200"/>
            <a:ext cx="262800" cy="262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9"/>
          <p:cNvGrpSpPr/>
          <p:nvPr/>
        </p:nvGrpSpPr>
        <p:grpSpPr>
          <a:xfrm>
            <a:off x="7841078" y="4291607"/>
            <a:ext cx="443148" cy="443148"/>
            <a:chOff x="2787725" y="238125"/>
            <a:chExt cx="513200" cy="513200"/>
          </a:xfrm>
        </p:grpSpPr>
        <p:sp>
          <p:nvSpPr>
            <p:cNvPr id="124" name="Google Shape;124;p9"/>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9"/>
          <p:cNvSpPr/>
          <p:nvPr/>
        </p:nvSpPr>
        <p:spPr>
          <a:xfrm>
            <a:off x="3932000" y="4466679"/>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1" name="Google Shape;131;p10"/>
          <p:cNvSpPr/>
          <p:nvPr/>
        </p:nvSpPr>
        <p:spPr>
          <a:xfrm>
            <a:off x="0" y="0"/>
            <a:ext cx="594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0"/>
          <p:cNvGrpSpPr/>
          <p:nvPr/>
        </p:nvGrpSpPr>
        <p:grpSpPr>
          <a:xfrm rot="5400000">
            <a:off x="7416677" y="3527718"/>
            <a:ext cx="1086253" cy="1075335"/>
            <a:chOff x="4885052" y="50999"/>
            <a:chExt cx="1616448" cy="1600201"/>
          </a:xfrm>
        </p:grpSpPr>
        <p:cxnSp>
          <p:nvCxnSpPr>
            <p:cNvPr id="133" name="Google Shape;133;p10"/>
            <p:cNvCxnSpPr/>
            <p:nvPr/>
          </p:nvCxnSpPr>
          <p:spPr>
            <a:xfrm>
              <a:off x="4885052" y="50999"/>
              <a:ext cx="1609200" cy="7962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134" name="Google Shape;134;p10"/>
            <p:cNvCxnSpPr/>
            <p:nvPr/>
          </p:nvCxnSpPr>
          <p:spPr>
            <a:xfrm>
              <a:off x="6501500" y="856200"/>
              <a:ext cx="0" cy="795000"/>
            </a:xfrm>
            <a:prstGeom prst="straightConnector1">
              <a:avLst/>
            </a:prstGeom>
            <a:noFill/>
            <a:ln cap="flat" cmpd="sng" w="19050">
              <a:solidFill>
                <a:schemeClr val="dk1"/>
              </a:solidFill>
              <a:prstDash val="lgDash"/>
              <a:round/>
              <a:headEnd len="med" w="med" type="none"/>
              <a:tailEnd len="med" w="med" type="none"/>
            </a:ln>
          </p:spPr>
        </p:cxnSp>
      </p:grpSp>
      <p:sp>
        <p:nvSpPr>
          <p:cNvPr id="135" name="Google Shape;135;p10"/>
          <p:cNvSpPr/>
          <p:nvPr/>
        </p:nvSpPr>
        <p:spPr>
          <a:xfrm>
            <a:off x="1448125" y="3865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0"/>
          <p:cNvGrpSpPr/>
          <p:nvPr/>
        </p:nvGrpSpPr>
        <p:grpSpPr>
          <a:xfrm>
            <a:off x="533153" y="857757"/>
            <a:ext cx="443148" cy="443148"/>
            <a:chOff x="2787725" y="238125"/>
            <a:chExt cx="513200" cy="513200"/>
          </a:xfrm>
        </p:grpSpPr>
        <p:sp>
          <p:nvSpPr>
            <p:cNvPr id="137" name="Google Shape;137;p10"/>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03900" y="535000"/>
            <a:ext cx="7425000" cy="640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1pPr>
            <a:lvl2pPr lvl="1"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2pPr>
            <a:lvl3pPr lvl="2"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3pPr>
            <a:lvl4pPr lvl="3"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4pPr>
            <a:lvl5pPr lvl="4"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5pPr>
            <a:lvl6pPr lvl="5"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6pPr>
            <a:lvl7pPr lvl="6"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7pPr>
            <a:lvl8pPr lvl="7"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8pPr>
            <a:lvl9pPr lvl="8" rtl="0">
              <a:spcBef>
                <a:spcPts val="0"/>
              </a:spcBef>
              <a:spcAft>
                <a:spcPts val="0"/>
              </a:spcAft>
              <a:buClr>
                <a:schemeClr val="dk1"/>
              </a:buClr>
              <a:buSzPts val="3000"/>
              <a:buFont typeface="Space Mono"/>
              <a:buNone/>
              <a:defRPr sz="3000">
                <a:solidFill>
                  <a:schemeClr val="dk1"/>
                </a:solidFill>
                <a:latin typeface="Space Mono"/>
                <a:ea typeface="Space Mono"/>
                <a:cs typeface="Space Mono"/>
                <a:sym typeface="Space Mono"/>
              </a:defRPr>
            </a:lvl9pPr>
          </a:lstStyle>
          <a:p/>
        </p:txBody>
      </p:sp>
      <p:sp>
        <p:nvSpPr>
          <p:cNvPr id="7" name="Google Shape;7;p1"/>
          <p:cNvSpPr txBox="1"/>
          <p:nvPr>
            <p:ph idx="1" type="body"/>
          </p:nvPr>
        </p:nvSpPr>
        <p:spPr>
          <a:xfrm>
            <a:off x="1003900" y="1175200"/>
            <a:ext cx="7425000" cy="34332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1pPr>
            <a:lvl2pPr indent="-304800" lvl="1" marL="9144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2pPr>
            <a:lvl3pPr indent="-304800" lvl="2" marL="13716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3pPr>
            <a:lvl4pPr indent="-304800" lvl="3" marL="1828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4pPr>
            <a:lvl5pPr indent="-304800" lvl="4" marL="22860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5pPr>
            <a:lvl6pPr indent="-304800" lvl="5" marL="27432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6pPr>
            <a:lvl7pPr indent="-304800" lvl="6" marL="32004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7pPr>
            <a:lvl8pPr indent="-304800" lvl="7" marL="36576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8pPr>
            <a:lvl9pPr indent="-304800" lvl="8" marL="4114800">
              <a:lnSpc>
                <a:spcPct val="100000"/>
              </a:lnSpc>
              <a:spcBef>
                <a:spcPts val="0"/>
              </a:spcBef>
              <a:spcAft>
                <a:spcPts val="0"/>
              </a:spcAft>
              <a:buClr>
                <a:schemeClr val="dk1"/>
              </a:buClr>
              <a:buSzPts val="1200"/>
              <a:buFont typeface="Space Mono"/>
              <a:buChar char="■"/>
              <a:defRPr sz="1200">
                <a:solidFill>
                  <a:schemeClr val="dk1"/>
                </a:solidFill>
                <a:latin typeface="Space Mono"/>
                <a:ea typeface="Space Mono"/>
                <a:cs typeface="Space Mono"/>
                <a:sym typeface="Space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eeksforgeeks.org/java-util-vector-class-java/" TargetMode="External"/><Relationship Id="rId4" Type="http://schemas.openxmlformats.org/officeDocument/2006/relationships/hyperlink" Target="https://www.javatpoint.com/java-vector" TargetMode="External"/><Relationship Id="rId5" Type="http://schemas.openxmlformats.org/officeDocument/2006/relationships/hyperlink" Target="https://www.geeksforgeeks.org/vector-clone-method-in-java-with-examp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01" name="Shape 301"/>
        <p:cNvGrpSpPr/>
        <p:nvPr/>
      </p:nvGrpSpPr>
      <p:grpSpPr>
        <a:xfrm>
          <a:off x="0" y="0"/>
          <a:ext cx="0" cy="0"/>
          <a:chOff x="0" y="0"/>
          <a:chExt cx="0" cy="0"/>
        </a:xfrm>
      </p:grpSpPr>
      <p:sp>
        <p:nvSpPr>
          <p:cNvPr id="302" name="Google Shape;302;p24"/>
          <p:cNvSpPr txBox="1"/>
          <p:nvPr>
            <p:ph type="ctrTitle"/>
          </p:nvPr>
        </p:nvSpPr>
        <p:spPr>
          <a:xfrm>
            <a:off x="1205563" y="1780350"/>
            <a:ext cx="5476500" cy="17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solidFill>
                  <a:schemeClr val="lt2"/>
                </a:solidFill>
              </a:rPr>
              <a:t>Vektori </a:t>
            </a:r>
            <a:r>
              <a:rPr b="1" lang="en" sz="4000">
                <a:solidFill>
                  <a:srgbClr val="F2F2F2"/>
                </a:solidFill>
              </a:rPr>
              <a:t>programmēšanas valodā Java</a:t>
            </a:r>
            <a:endParaRPr sz="4000">
              <a:solidFill>
                <a:srgbClr val="F2F2F2"/>
              </a:solidFill>
            </a:endParaRPr>
          </a:p>
        </p:txBody>
      </p:sp>
      <p:sp>
        <p:nvSpPr>
          <p:cNvPr id="303" name="Google Shape;303;p24"/>
          <p:cNvSpPr txBox="1"/>
          <p:nvPr>
            <p:ph idx="1" type="subTitle"/>
          </p:nvPr>
        </p:nvSpPr>
        <p:spPr>
          <a:xfrm>
            <a:off x="1205563" y="3500550"/>
            <a:ext cx="3758400" cy="59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Rolands Kristiāns Makarovs</a:t>
            </a:r>
            <a:endParaRPr sz="1400"/>
          </a:p>
          <a:p>
            <a:pPr indent="0" lvl="0" marL="0" rtl="0" algn="l">
              <a:spcBef>
                <a:spcPts val="0"/>
              </a:spcBef>
              <a:spcAft>
                <a:spcPts val="0"/>
              </a:spcAft>
              <a:buNone/>
            </a:pPr>
            <a:r>
              <a:rPr lang="en" sz="1400"/>
              <a:t>2PT2</a:t>
            </a:r>
            <a:endParaRPr sz="1400"/>
          </a:p>
        </p:txBody>
      </p:sp>
      <p:grpSp>
        <p:nvGrpSpPr>
          <p:cNvPr id="304" name="Google Shape;304;p24"/>
          <p:cNvGrpSpPr/>
          <p:nvPr/>
        </p:nvGrpSpPr>
        <p:grpSpPr>
          <a:xfrm>
            <a:off x="1371512" y="863219"/>
            <a:ext cx="655246" cy="637546"/>
            <a:chOff x="1837200" y="1945425"/>
            <a:chExt cx="1622700" cy="1578475"/>
          </a:xfrm>
        </p:grpSpPr>
        <p:sp>
          <p:nvSpPr>
            <p:cNvPr id="305" name="Google Shape;305;p24"/>
            <p:cNvSpPr/>
            <p:nvPr/>
          </p:nvSpPr>
          <p:spPr>
            <a:xfrm>
              <a:off x="1837200" y="2543100"/>
              <a:ext cx="1025025" cy="980800"/>
            </a:xfrm>
            <a:custGeom>
              <a:rect b="b" l="l" r="r" t="t"/>
              <a:pathLst>
                <a:path extrusionOk="0" h="39232" w="41001">
                  <a:moveTo>
                    <a:pt x="39489" y="1512"/>
                  </a:moveTo>
                  <a:lnTo>
                    <a:pt x="39489" y="37716"/>
                  </a:lnTo>
                  <a:lnTo>
                    <a:pt x="1512" y="37716"/>
                  </a:lnTo>
                  <a:lnTo>
                    <a:pt x="1512" y="1512"/>
                  </a:lnTo>
                  <a:close/>
                  <a:moveTo>
                    <a:pt x="0" y="0"/>
                  </a:moveTo>
                  <a:lnTo>
                    <a:pt x="0" y="39231"/>
                  </a:lnTo>
                  <a:lnTo>
                    <a:pt x="41001" y="39231"/>
                  </a:lnTo>
                  <a:lnTo>
                    <a:pt x="410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2434850" y="1945425"/>
              <a:ext cx="1025050" cy="980800"/>
            </a:xfrm>
            <a:custGeom>
              <a:rect b="b" l="l" r="r" t="t"/>
              <a:pathLst>
                <a:path extrusionOk="0" h="39232" w="41002">
                  <a:moveTo>
                    <a:pt x="39489" y="1513"/>
                  </a:moveTo>
                  <a:lnTo>
                    <a:pt x="39489" y="37720"/>
                  </a:lnTo>
                  <a:lnTo>
                    <a:pt x="1512" y="37720"/>
                  </a:lnTo>
                  <a:lnTo>
                    <a:pt x="1512" y="1513"/>
                  </a:lnTo>
                  <a:close/>
                  <a:moveTo>
                    <a:pt x="0" y="1"/>
                  </a:moveTo>
                  <a:lnTo>
                    <a:pt x="0" y="39232"/>
                  </a:lnTo>
                  <a:lnTo>
                    <a:pt x="41001" y="39232"/>
                  </a:lnTo>
                  <a:lnTo>
                    <a:pt x="410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1842675"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2829900" y="1951000"/>
              <a:ext cx="624425" cy="624425"/>
            </a:xfrm>
            <a:custGeom>
              <a:rect b="b" l="l" r="r" t="t"/>
              <a:pathLst>
                <a:path extrusionOk="0" h="24977" w="24977">
                  <a:moveTo>
                    <a:pt x="23907" y="0"/>
                  </a:moveTo>
                  <a:lnTo>
                    <a:pt x="1" y="23907"/>
                  </a:lnTo>
                  <a:lnTo>
                    <a:pt x="1071" y="24977"/>
                  </a:lnTo>
                  <a:lnTo>
                    <a:pt x="24977" y="1070"/>
                  </a:lnTo>
                  <a:lnTo>
                    <a:pt x="239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2829975"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1842750" y="2893900"/>
              <a:ext cx="624350" cy="624425"/>
            </a:xfrm>
            <a:custGeom>
              <a:rect b="b" l="l" r="r" t="t"/>
              <a:pathLst>
                <a:path extrusionOk="0" h="24977" w="24974">
                  <a:moveTo>
                    <a:pt x="23904" y="0"/>
                  </a:moveTo>
                  <a:lnTo>
                    <a:pt x="0" y="23907"/>
                  </a:lnTo>
                  <a:lnTo>
                    <a:pt x="1068" y="24977"/>
                  </a:lnTo>
                  <a:lnTo>
                    <a:pt x="24974" y="1070"/>
                  </a:lnTo>
                  <a:lnTo>
                    <a:pt x="239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24"/>
          <p:cNvGrpSpPr/>
          <p:nvPr/>
        </p:nvGrpSpPr>
        <p:grpSpPr>
          <a:xfrm>
            <a:off x="5847378" y="3640957"/>
            <a:ext cx="443148" cy="443148"/>
            <a:chOff x="2787725" y="238125"/>
            <a:chExt cx="513200" cy="513200"/>
          </a:xfrm>
        </p:grpSpPr>
        <p:sp>
          <p:nvSpPr>
            <p:cNvPr id="312" name="Google Shape;312;p24"/>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24"/>
          <p:cNvSpPr/>
          <p:nvPr/>
        </p:nvSpPr>
        <p:spPr>
          <a:xfrm>
            <a:off x="3318500" y="1207195"/>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4"/>
          <p:cNvGrpSpPr/>
          <p:nvPr/>
        </p:nvGrpSpPr>
        <p:grpSpPr>
          <a:xfrm>
            <a:off x="4259688" y="535008"/>
            <a:ext cx="1116400" cy="1104975"/>
            <a:chOff x="7023100" y="1097275"/>
            <a:chExt cx="1116400" cy="1104975"/>
          </a:xfrm>
        </p:grpSpPr>
        <p:cxnSp>
          <p:nvCxnSpPr>
            <p:cNvPr id="318" name="Google Shape;318;p24"/>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319" name="Google Shape;319;p24"/>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320" name="Google Shape;320;p24"/>
          <p:cNvSpPr/>
          <p:nvPr/>
        </p:nvSpPr>
        <p:spPr>
          <a:xfrm>
            <a:off x="7522800" y="3843308"/>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4403575" y="442665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24"/>
          <p:cNvCxnSpPr/>
          <p:nvPr/>
        </p:nvCxnSpPr>
        <p:spPr>
          <a:xfrm>
            <a:off x="1019888" y="4280281"/>
            <a:ext cx="893700" cy="0"/>
          </a:xfrm>
          <a:prstGeom prst="straightConnector1">
            <a:avLst/>
          </a:prstGeom>
          <a:noFill/>
          <a:ln cap="flat" cmpd="sng" w="19050">
            <a:solidFill>
              <a:schemeClr val="dk1"/>
            </a:solidFill>
            <a:prstDash val="lgDash"/>
            <a:round/>
            <a:headEnd len="med" w="med" type="none"/>
            <a:tailEnd len="med" w="med" type="none"/>
          </a:ln>
        </p:spPr>
      </p:cxnSp>
      <p:sp>
        <p:nvSpPr>
          <p:cNvPr id="323" name="Google Shape;323;p24">
            <a:hlinkClick/>
          </p:cNvPr>
          <p:cNvSpPr txBox="1"/>
          <p:nvPr/>
        </p:nvSpPr>
        <p:spPr>
          <a:xfrm>
            <a:off x="0" y="10048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Antonio"/>
                <a:ea typeface="Antonio"/>
                <a:cs typeface="Antonio"/>
                <a:sym typeface="Antonio"/>
              </a:rPr>
              <a:t>01</a:t>
            </a:r>
            <a:endParaRPr b="1" sz="2000" u="sng">
              <a:solidFill>
                <a:schemeClr val="dk1"/>
              </a:solidFill>
              <a:latin typeface="Antonio"/>
              <a:ea typeface="Antonio"/>
              <a:cs typeface="Antonio"/>
              <a:sym typeface="Antonio"/>
            </a:endParaRPr>
          </a:p>
        </p:txBody>
      </p:sp>
      <p:sp>
        <p:nvSpPr>
          <p:cNvPr id="324" name="Google Shape;324;p24">
            <a:hlinkClick/>
          </p:cNvPr>
          <p:cNvSpPr txBox="1"/>
          <p:nvPr/>
        </p:nvSpPr>
        <p:spPr>
          <a:xfrm>
            <a:off x="0" y="18835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Antonio"/>
                <a:ea typeface="Antonio"/>
                <a:cs typeface="Antonio"/>
                <a:sym typeface="Antonio"/>
              </a:rPr>
              <a:t>02</a:t>
            </a:r>
            <a:endParaRPr b="1" sz="2000" u="sng">
              <a:solidFill>
                <a:schemeClr val="dk1"/>
              </a:solidFill>
              <a:latin typeface="Antonio"/>
              <a:ea typeface="Antonio"/>
              <a:cs typeface="Antonio"/>
              <a:sym typeface="Antonio"/>
            </a:endParaRPr>
          </a:p>
        </p:txBody>
      </p:sp>
      <p:sp>
        <p:nvSpPr>
          <p:cNvPr id="325" name="Google Shape;325;p24">
            <a:hlinkClick/>
          </p:cNvPr>
          <p:cNvSpPr txBox="1"/>
          <p:nvPr/>
        </p:nvSpPr>
        <p:spPr>
          <a:xfrm>
            <a:off x="0" y="27622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Antonio"/>
                <a:ea typeface="Antonio"/>
                <a:cs typeface="Antonio"/>
                <a:sym typeface="Antonio"/>
              </a:rPr>
              <a:t>03</a:t>
            </a:r>
            <a:endParaRPr b="1" sz="2000" u="sng">
              <a:solidFill>
                <a:schemeClr val="dk1"/>
              </a:solidFill>
              <a:latin typeface="Antonio"/>
              <a:ea typeface="Antonio"/>
              <a:cs typeface="Antonio"/>
              <a:sym typeface="Antonio"/>
            </a:endParaRPr>
          </a:p>
        </p:txBody>
      </p:sp>
      <p:sp>
        <p:nvSpPr>
          <p:cNvPr id="326" name="Google Shape;326;p24">
            <a:hlinkClick/>
          </p:cNvPr>
          <p:cNvSpPr txBox="1"/>
          <p:nvPr/>
        </p:nvSpPr>
        <p:spPr>
          <a:xfrm>
            <a:off x="0" y="36409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dk1"/>
                </a:solidFill>
                <a:latin typeface="Antonio"/>
                <a:ea typeface="Antonio"/>
                <a:cs typeface="Antonio"/>
                <a:sym typeface="Antonio"/>
              </a:rPr>
              <a:t>04</a:t>
            </a:r>
            <a:endParaRPr b="1" sz="2000" u="sng">
              <a:solidFill>
                <a:schemeClr val="dk1"/>
              </a:solidFill>
              <a:latin typeface="Antonio"/>
              <a:ea typeface="Antonio"/>
              <a:cs typeface="Antonio"/>
              <a:sym typeface="Antonio"/>
            </a:endParaRPr>
          </a:p>
        </p:txBody>
      </p:sp>
      <p:grpSp>
        <p:nvGrpSpPr>
          <p:cNvPr id="327" name="Google Shape;327;p24"/>
          <p:cNvGrpSpPr/>
          <p:nvPr/>
        </p:nvGrpSpPr>
        <p:grpSpPr>
          <a:xfrm>
            <a:off x="6933171" y="474114"/>
            <a:ext cx="1710158" cy="1626172"/>
            <a:chOff x="6841808" y="689283"/>
            <a:chExt cx="1710158" cy="1626172"/>
          </a:xfrm>
        </p:grpSpPr>
        <p:sp>
          <p:nvSpPr>
            <p:cNvPr id="328" name="Google Shape;328;p24"/>
            <p:cNvSpPr/>
            <p:nvPr/>
          </p:nvSpPr>
          <p:spPr>
            <a:xfrm>
              <a:off x="8129116" y="727889"/>
              <a:ext cx="422851" cy="382309"/>
            </a:xfrm>
            <a:custGeom>
              <a:rect b="b" l="l" r="r" t="t"/>
              <a:pathLst>
                <a:path extrusionOk="0" h="9496" w="10503">
                  <a:moveTo>
                    <a:pt x="5251" y="0"/>
                  </a:moveTo>
                  <a:cubicBezTo>
                    <a:pt x="3991" y="0"/>
                    <a:pt x="2735" y="499"/>
                    <a:pt x="1801" y="1487"/>
                  </a:cubicBezTo>
                  <a:cubicBezTo>
                    <a:pt x="0" y="3391"/>
                    <a:pt x="84" y="6395"/>
                    <a:pt x="1990" y="8196"/>
                  </a:cubicBezTo>
                  <a:cubicBezTo>
                    <a:pt x="2907" y="9065"/>
                    <a:pt x="4079" y="9495"/>
                    <a:pt x="5249" y="9495"/>
                  </a:cubicBezTo>
                  <a:cubicBezTo>
                    <a:pt x="6509" y="9495"/>
                    <a:pt x="7765" y="8997"/>
                    <a:pt x="8699" y="8010"/>
                  </a:cubicBezTo>
                  <a:cubicBezTo>
                    <a:pt x="10503" y="6103"/>
                    <a:pt x="10416" y="3099"/>
                    <a:pt x="8513" y="1298"/>
                  </a:cubicBezTo>
                  <a:cubicBezTo>
                    <a:pt x="7594" y="431"/>
                    <a:pt x="6422" y="0"/>
                    <a:pt x="52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4"/>
            <p:cNvSpPr/>
            <p:nvPr/>
          </p:nvSpPr>
          <p:spPr>
            <a:xfrm>
              <a:off x="6841808" y="945533"/>
              <a:ext cx="422891" cy="382349"/>
            </a:xfrm>
            <a:custGeom>
              <a:rect b="b" l="l" r="r" t="t"/>
              <a:pathLst>
                <a:path extrusionOk="0" h="9497" w="10504">
                  <a:moveTo>
                    <a:pt x="5253" y="1"/>
                  </a:moveTo>
                  <a:cubicBezTo>
                    <a:pt x="3993" y="1"/>
                    <a:pt x="2736" y="499"/>
                    <a:pt x="1802" y="1487"/>
                  </a:cubicBezTo>
                  <a:cubicBezTo>
                    <a:pt x="1" y="3393"/>
                    <a:pt x="84" y="6397"/>
                    <a:pt x="1991" y="8198"/>
                  </a:cubicBezTo>
                  <a:cubicBezTo>
                    <a:pt x="2908" y="9066"/>
                    <a:pt x="4081" y="9496"/>
                    <a:pt x="5251" y="9496"/>
                  </a:cubicBezTo>
                  <a:cubicBezTo>
                    <a:pt x="6511" y="9496"/>
                    <a:pt x="7769" y="8998"/>
                    <a:pt x="8702" y="8009"/>
                  </a:cubicBezTo>
                  <a:cubicBezTo>
                    <a:pt x="10503" y="6106"/>
                    <a:pt x="10417" y="3099"/>
                    <a:pt x="8513" y="1298"/>
                  </a:cubicBezTo>
                  <a:cubicBezTo>
                    <a:pt x="7596" y="431"/>
                    <a:pt x="6423" y="1"/>
                    <a:pt x="5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4"/>
            <p:cNvSpPr/>
            <p:nvPr/>
          </p:nvSpPr>
          <p:spPr>
            <a:xfrm>
              <a:off x="7886430" y="1933146"/>
              <a:ext cx="422851" cy="382309"/>
            </a:xfrm>
            <a:custGeom>
              <a:rect b="b" l="l" r="r" t="t"/>
              <a:pathLst>
                <a:path extrusionOk="0" h="9496" w="10503">
                  <a:moveTo>
                    <a:pt x="5254" y="1"/>
                  </a:moveTo>
                  <a:cubicBezTo>
                    <a:pt x="3994" y="1"/>
                    <a:pt x="2737" y="499"/>
                    <a:pt x="1804" y="1487"/>
                  </a:cubicBezTo>
                  <a:cubicBezTo>
                    <a:pt x="0" y="3391"/>
                    <a:pt x="86" y="6395"/>
                    <a:pt x="1990" y="8199"/>
                  </a:cubicBezTo>
                  <a:cubicBezTo>
                    <a:pt x="2908" y="9066"/>
                    <a:pt x="4080" y="9496"/>
                    <a:pt x="5250" y="9496"/>
                  </a:cubicBezTo>
                  <a:cubicBezTo>
                    <a:pt x="6510" y="9496"/>
                    <a:pt x="7768" y="8997"/>
                    <a:pt x="8702" y="8010"/>
                  </a:cubicBezTo>
                  <a:cubicBezTo>
                    <a:pt x="10503" y="6104"/>
                    <a:pt x="10419" y="3099"/>
                    <a:pt x="8513" y="1298"/>
                  </a:cubicBezTo>
                  <a:cubicBezTo>
                    <a:pt x="7596" y="431"/>
                    <a:pt x="6424" y="1"/>
                    <a:pt x="52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4"/>
            <p:cNvSpPr/>
            <p:nvPr/>
          </p:nvSpPr>
          <p:spPr>
            <a:xfrm>
              <a:off x="7030788" y="906119"/>
              <a:ext cx="1323024" cy="1232600"/>
            </a:xfrm>
            <a:custGeom>
              <a:rect b="b" l="l" r="r" t="t"/>
              <a:pathLst>
                <a:path extrusionOk="0" h="30616" w="32862">
                  <a:moveTo>
                    <a:pt x="32200" y="640"/>
                  </a:moveTo>
                  <a:lnTo>
                    <a:pt x="26186" y="29599"/>
                  </a:lnTo>
                  <a:lnTo>
                    <a:pt x="1115" y="5895"/>
                  </a:lnTo>
                  <a:lnTo>
                    <a:pt x="32200" y="640"/>
                  </a:lnTo>
                  <a:close/>
                  <a:moveTo>
                    <a:pt x="32862" y="1"/>
                  </a:moveTo>
                  <a:lnTo>
                    <a:pt x="1" y="5559"/>
                  </a:lnTo>
                  <a:lnTo>
                    <a:pt x="26506" y="30616"/>
                  </a:lnTo>
                  <a:lnTo>
                    <a:pt x="328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
            <p:cNvSpPr/>
            <p:nvPr/>
          </p:nvSpPr>
          <p:spPr>
            <a:xfrm>
              <a:off x="7586263" y="689283"/>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7376700" y="174297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4"/>
            <p:cNvSpPr/>
            <p:nvPr/>
          </p:nvSpPr>
          <p:spPr>
            <a:xfrm>
              <a:off x="8445250" y="1468083"/>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3"/>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Metodes</a:t>
            </a:r>
            <a:endParaRPr>
              <a:solidFill>
                <a:schemeClr val="lt2"/>
              </a:solidFill>
            </a:endParaRPr>
          </a:p>
        </p:txBody>
      </p:sp>
      <p:sp>
        <p:nvSpPr>
          <p:cNvPr id="433" name="Google Shape;433;p33"/>
          <p:cNvSpPr txBox="1"/>
          <p:nvPr>
            <p:ph idx="1" type="body"/>
          </p:nvPr>
        </p:nvSpPr>
        <p:spPr>
          <a:xfrm>
            <a:off x="1150225" y="1344025"/>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34" name="Google Shape;434;p33"/>
          <p:cNvGraphicFramePr/>
          <p:nvPr/>
        </p:nvGraphicFramePr>
        <p:xfrm>
          <a:off x="592350" y="1175200"/>
          <a:ext cx="3000000" cy="3000000"/>
        </p:xfrm>
        <a:graphic>
          <a:graphicData uri="http://schemas.openxmlformats.org/drawingml/2006/table">
            <a:tbl>
              <a:tblPr>
                <a:noFill/>
                <a:tableStyleId>{BE9C80E9-6D8A-40DB-9624-7CD5CD1302A0}</a:tableStyleId>
              </a:tblPr>
              <a:tblGrid>
                <a:gridCol w="817000"/>
                <a:gridCol w="4159750"/>
              </a:tblGrid>
              <a:tr h="381000">
                <a:tc>
                  <a:txBody>
                    <a:bodyPr/>
                    <a:lstStyle/>
                    <a:p>
                      <a:pPr indent="0" lvl="0" marL="0" rtl="0" algn="l">
                        <a:spcBef>
                          <a:spcPts val="0"/>
                        </a:spcBef>
                        <a:spcAft>
                          <a:spcPts val="0"/>
                        </a:spcAft>
                        <a:buNone/>
                      </a:pPr>
                      <a:r>
                        <a:rPr lang="en" sz="1600">
                          <a:solidFill>
                            <a:srgbClr val="F2F2F2"/>
                          </a:solidFill>
                        </a:rPr>
                        <a:t>get()</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7994A9"/>
                    </a:solidFill>
                  </a:tcPr>
                </a:tc>
                <a:tc>
                  <a:txBody>
                    <a:bodyPr/>
                    <a:lstStyle/>
                    <a:p>
                      <a:pPr indent="0" lvl="0" marL="0" rtl="0" algn="l">
                        <a:spcBef>
                          <a:spcPts val="0"/>
                        </a:spcBef>
                        <a:spcAft>
                          <a:spcPts val="0"/>
                        </a:spcAft>
                        <a:buNone/>
                      </a:pPr>
                      <a:r>
                        <a:rPr lang="en" sz="1600">
                          <a:solidFill>
                            <a:srgbClr val="F2F2F2"/>
                          </a:solidFill>
                        </a:rPr>
                        <a:t>Iegūtu elementu norādītajā vektora pozīcijā</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r>
            </a:tbl>
          </a:graphicData>
        </a:graphic>
      </p:graphicFrame>
      <p:sp>
        <p:nvSpPr>
          <p:cNvPr id="435" name="Google Shape;435;p33"/>
          <p:cNvSpPr/>
          <p:nvPr/>
        </p:nvSpPr>
        <p:spPr>
          <a:xfrm>
            <a:off x="882425" y="1963275"/>
            <a:ext cx="7800600" cy="2419800"/>
          </a:xfrm>
          <a:prstGeom prst="rect">
            <a:avLst/>
          </a:prstGeom>
          <a:solidFill>
            <a:srgbClr val="2F2F2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431800" lvl="0" marL="25400" rtl="0" algn="l">
              <a:lnSpc>
                <a:spcPct val="115000"/>
              </a:lnSpc>
              <a:spcBef>
                <a:spcPts val="1000"/>
              </a:spcBef>
              <a:spcAft>
                <a:spcPts val="0"/>
              </a:spcAft>
              <a:buNone/>
            </a:pPr>
            <a:r>
              <a:rPr lang="en" sz="1200">
                <a:solidFill>
                  <a:srgbClr val="1290C3"/>
                </a:solidFill>
                <a:highlight>
                  <a:srgbClr val="2F2F2F"/>
                </a:highlight>
                <a:latin typeface="Courier New"/>
                <a:ea typeface="Courier New"/>
                <a:cs typeface="Courier New"/>
                <a:sym typeface="Courier New"/>
              </a:rPr>
              <a:t>Vector</a:t>
            </a:r>
            <a:r>
              <a:rPr lang="en" sz="1200">
                <a:solidFill>
                  <a:srgbClr val="E6E6FA"/>
                </a:solidFill>
                <a:highlight>
                  <a:srgbClr val="2F2F2F"/>
                </a:highlight>
                <a:latin typeface="Courier New"/>
                <a:ea typeface="Courier New"/>
                <a:cs typeface="Courier New"/>
                <a:sym typeface="Courier New"/>
              </a:rPr>
              <a:t>&lt;</a:t>
            </a:r>
            <a:r>
              <a:rPr lang="en" sz="1200">
                <a:solidFill>
                  <a:srgbClr val="B166DA"/>
                </a:solidFill>
                <a:highlight>
                  <a:srgbClr val="2F2F2F"/>
                </a:highlight>
                <a:latin typeface="Courier New"/>
                <a:ea typeface="Courier New"/>
                <a:cs typeface="Courier New"/>
                <a:sym typeface="Courier New"/>
              </a:rPr>
              <a:t>String</a:t>
            </a:r>
            <a:r>
              <a:rPr lang="en" sz="1200">
                <a:solidFill>
                  <a:srgbClr val="E6E6FA"/>
                </a:solidFill>
                <a:highlight>
                  <a:srgbClr val="2F2F2F"/>
                </a:highlight>
                <a:latin typeface="Courier New"/>
                <a:ea typeface="Courier New"/>
                <a:cs typeface="Courier New"/>
                <a:sym typeface="Courier New"/>
              </a:rPr>
              <a:t>&gt;</a:t>
            </a:r>
            <a:r>
              <a:rPr lang="en" sz="1200">
                <a:solidFill>
                  <a:srgbClr val="D9E8F7"/>
                </a:solidFill>
                <a:highlight>
                  <a:srgbClr val="2F2F2F"/>
                </a:highlight>
                <a:latin typeface="Courier New"/>
                <a:ea typeface="Courier New"/>
                <a:cs typeface="Courier New"/>
                <a:sym typeface="Courier New"/>
              </a:rPr>
              <a:t> </a:t>
            </a:r>
            <a:r>
              <a:rPr lang="en" sz="1200">
                <a:solidFill>
                  <a:srgbClr val="F2F200"/>
                </a:solidFill>
                <a:highlight>
                  <a:srgbClr val="2F2F2F"/>
                </a:highlight>
                <a:latin typeface="Courier New"/>
                <a:ea typeface="Courier New"/>
                <a:cs typeface="Courier New"/>
                <a:sym typeface="Courier New"/>
              </a:rPr>
              <a:t>names</a:t>
            </a:r>
            <a:r>
              <a:rPr lang="en" sz="1200">
                <a:solidFill>
                  <a:srgbClr val="D9E8F7"/>
                </a:solidFill>
                <a:highlight>
                  <a:srgbClr val="2F2F2F"/>
                </a:highlight>
                <a:latin typeface="Courier New"/>
                <a:ea typeface="Courier New"/>
                <a:cs typeface="Courier New"/>
                <a:sym typeface="Courier New"/>
              </a:rPr>
              <a:t> </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CC6C1D"/>
                </a:solidFill>
                <a:highlight>
                  <a:srgbClr val="2F2F2F"/>
                </a:highlight>
                <a:latin typeface="Courier New"/>
                <a:ea typeface="Courier New"/>
                <a:cs typeface="Courier New"/>
                <a:sym typeface="Courier New"/>
              </a:rPr>
              <a:t>new</a:t>
            </a:r>
            <a:r>
              <a:rPr lang="en" sz="1200">
                <a:solidFill>
                  <a:srgbClr val="D9E8F7"/>
                </a:solidFill>
                <a:highlight>
                  <a:srgbClr val="2F2F2F"/>
                </a:highlight>
                <a:latin typeface="Courier New"/>
                <a:ea typeface="Courier New"/>
                <a:cs typeface="Courier New"/>
                <a:sym typeface="Courier New"/>
              </a:rPr>
              <a:t> </a:t>
            </a:r>
            <a:r>
              <a:rPr lang="en" sz="1200">
                <a:solidFill>
                  <a:srgbClr val="A7EC21"/>
                </a:solidFill>
                <a:highlight>
                  <a:srgbClr val="2F2F2F"/>
                </a:highlight>
                <a:latin typeface="Courier New"/>
                <a:ea typeface="Courier New"/>
                <a:cs typeface="Courier New"/>
                <a:sym typeface="Courier New"/>
              </a:rPr>
              <a:t>Vector</a:t>
            </a:r>
            <a:r>
              <a:rPr lang="en" sz="1200">
                <a:solidFill>
                  <a:srgbClr val="E6E6FA"/>
                </a:solidFill>
                <a:highlight>
                  <a:srgbClr val="2F2F2F"/>
                </a:highlight>
                <a:latin typeface="Courier New"/>
                <a:ea typeface="Courier New"/>
                <a:cs typeface="Courier New"/>
                <a:sym typeface="Courier New"/>
              </a:rPr>
              <a:t>&lt;&gt;</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 //Vektora izveide</a:t>
            </a:r>
            <a:endParaRPr sz="1200">
              <a:solidFill>
                <a:srgbClr val="808080"/>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"Toms"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 //Vektora pielikšana</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"Renars"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"Alise"</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"Davis"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"Evelīna"</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System</a:t>
            </a:r>
            <a:r>
              <a:rPr lang="en" sz="1200">
                <a:solidFill>
                  <a:srgbClr val="E6E6FA"/>
                </a:solidFill>
                <a:highlight>
                  <a:srgbClr val="2F2F2F"/>
                </a:highlight>
                <a:latin typeface="Courier New"/>
                <a:ea typeface="Courier New"/>
                <a:cs typeface="Courier New"/>
                <a:sym typeface="Courier New"/>
              </a:rPr>
              <a:t>.</a:t>
            </a:r>
            <a:r>
              <a:rPr b="1" i="1" lang="en" sz="1200">
                <a:solidFill>
                  <a:srgbClr val="8DDAF8"/>
                </a:solidFill>
                <a:highlight>
                  <a:srgbClr val="2F2F2F"/>
                </a:highlight>
                <a:latin typeface="Courier New"/>
                <a:ea typeface="Courier New"/>
                <a:cs typeface="Courier New"/>
                <a:sym typeface="Courier New"/>
              </a:rPr>
              <a:t>out</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println</a:t>
            </a:r>
            <a:r>
              <a:rPr lang="en" sz="1200">
                <a:solidFill>
                  <a:srgbClr val="F9FAF4"/>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names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endParaRPr sz="1200">
              <a:solidFill>
                <a:srgbClr val="D9E8F7"/>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System</a:t>
            </a:r>
            <a:r>
              <a:rPr lang="en" sz="1200">
                <a:solidFill>
                  <a:srgbClr val="E6E6FA"/>
                </a:solidFill>
                <a:highlight>
                  <a:srgbClr val="2F2F2F"/>
                </a:highlight>
                <a:latin typeface="Courier New"/>
                <a:ea typeface="Courier New"/>
                <a:cs typeface="Courier New"/>
                <a:sym typeface="Courier New"/>
              </a:rPr>
              <a:t>.</a:t>
            </a:r>
            <a:r>
              <a:rPr b="1" i="1" lang="en" sz="1200">
                <a:solidFill>
                  <a:srgbClr val="8DDAF8"/>
                </a:solidFill>
                <a:highlight>
                  <a:srgbClr val="2F2F2F"/>
                </a:highlight>
                <a:latin typeface="Courier New"/>
                <a:ea typeface="Courier New"/>
                <a:cs typeface="Courier New"/>
                <a:sym typeface="Courier New"/>
              </a:rPr>
              <a:t>out</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println</a:t>
            </a:r>
            <a:r>
              <a:rPr lang="en" sz="1200">
                <a:solidFill>
                  <a:srgbClr val="F9FAF4"/>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get</a:t>
            </a:r>
            <a:r>
              <a:rPr lang="en" sz="1200">
                <a:solidFill>
                  <a:srgbClr val="F9FAF4"/>
                </a:solidFill>
                <a:highlight>
                  <a:srgbClr val="2F2F2F"/>
                </a:highlight>
                <a:latin typeface="Courier New"/>
                <a:ea typeface="Courier New"/>
                <a:cs typeface="Courier New"/>
                <a:sym typeface="Courier New"/>
              </a:rPr>
              <a:t>(</a:t>
            </a:r>
            <a:r>
              <a:rPr lang="en" sz="1200">
                <a:solidFill>
                  <a:srgbClr val="6897BB"/>
                </a:solidFill>
                <a:highlight>
                  <a:srgbClr val="2F2F2F"/>
                </a:highlight>
                <a:latin typeface="Courier New"/>
                <a:ea typeface="Courier New"/>
                <a:cs typeface="Courier New"/>
                <a:sym typeface="Courier New"/>
              </a:rPr>
              <a:t>2</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;//3 elementa izvade</a:t>
            </a:r>
            <a:endParaRPr sz="1200">
              <a:solidFill>
                <a:srgbClr val="E6E6FA"/>
              </a:solidFill>
              <a:highlight>
                <a:srgbClr val="2F2F2F"/>
              </a:highlight>
              <a:latin typeface="Courier New"/>
              <a:ea typeface="Courier New"/>
              <a:cs typeface="Courier New"/>
              <a:sym typeface="Courier New"/>
            </a:endParaRPr>
          </a:p>
          <a:p>
            <a:pPr indent="0" lvl="0" marL="0" rtl="0" algn="l">
              <a:spcBef>
                <a:spcPts val="1000"/>
              </a:spcBef>
              <a:spcAft>
                <a:spcPts val="0"/>
              </a:spcAft>
              <a:buNone/>
            </a:pPr>
            <a:r>
              <a:t/>
            </a:r>
            <a:endParaRPr/>
          </a:p>
        </p:txBody>
      </p:sp>
      <p:sp>
        <p:nvSpPr>
          <p:cNvPr id="436" name="Google Shape;436;p33"/>
          <p:cNvSpPr/>
          <p:nvPr/>
        </p:nvSpPr>
        <p:spPr>
          <a:xfrm>
            <a:off x="4816925" y="4117975"/>
            <a:ext cx="3866100" cy="901200"/>
          </a:xfrm>
          <a:prstGeom prst="rect">
            <a:avLst/>
          </a:prstGeom>
          <a:solidFill>
            <a:srgbClr val="2F2F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200">
                <a:solidFill>
                  <a:schemeClr val="lt2"/>
                </a:solidFill>
                <a:highlight>
                  <a:srgbClr val="2F2F2F"/>
                </a:highlight>
                <a:latin typeface="Courier New"/>
                <a:ea typeface="Courier New"/>
                <a:cs typeface="Courier New"/>
                <a:sym typeface="Courier New"/>
              </a:rPr>
              <a:t>Console</a:t>
            </a:r>
            <a:endParaRPr sz="1200">
              <a:solidFill>
                <a:schemeClr val="lt2"/>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[Toms, Renars, Alise, Davis, Evelīna]</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BEBEB"/>
                </a:solidFill>
                <a:highlight>
                  <a:srgbClr val="2F2F2F"/>
                </a:highlight>
                <a:latin typeface="Courier New"/>
                <a:ea typeface="Courier New"/>
                <a:cs typeface="Courier New"/>
                <a:sym typeface="Courier New"/>
              </a:rPr>
              <a:t>Alise</a:t>
            </a:r>
            <a:endParaRPr sz="1200">
              <a:solidFill>
                <a:srgbClr val="EBEBEB"/>
              </a:solidFill>
              <a:highlight>
                <a:srgbClr val="2F2F2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4"/>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Metodes</a:t>
            </a:r>
            <a:endParaRPr>
              <a:solidFill>
                <a:schemeClr val="lt2"/>
              </a:solidFill>
            </a:endParaRPr>
          </a:p>
        </p:txBody>
      </p:sp>
      <p:sp>
        <p:nvSpPr>
          <p:cNvPr id="442" name="Google Shape;442;p34"/>
          <p:cNvSpPr txBox="1"/>
          <p:nvPr>
            <p:ph idx="1" type="body"/>
          </p:nvPr>
        </p:nvSpPr>
        <p:spPr>
          <a:xfrm>
            <a:off x="1150225" y="1344025"/>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43" name="Google Shape;443;p34"/>
          <p:cNvGraphicFramePr/>
          <p:nvPr/>
        </p:nvGraphicFramePr>
        <p:xfrm>
          <a:off x="4914250" y="641750"/>
          <a:ext cx="3000000" cy="3000000"/>
        </p:xfrm>
        <a:graphic>
          <a:graphicData uri="http://schemas.openxmlformats.org/drawingml/2006/table">
            <a:tbl>
              <a:tblPr>
                <a:noFill/>
                <a:tableStyleId>{BE9C80E9-6D8A-40DB-9624-7CD5CD1302A0}</a:tableStyleId>
              </a:tblPr>
              <a:tblGrid>
                <a:gridCol w="817000"/>
                <a:gridCol w="2358950"/>
              </a:tblGrid>
              <a:tr h="381000">
                <a:tc>
                  <a:txBody>
                    <a:bodyPr/>
                    <a:lstStyle/>
                    <a:p>
                      <a:pPr indent="0" lvl="0" marL="0" rtl="0" algn="l">
                        <a:spcBef>
                          <a:spcPts val="0"/>
                        </a:spcBef>
                        <a:spcAft>
                          <a:spcPts val="0"/>
                        </a:spcAft>
                        <a:buNone/>
                      </a:pPr>
                      <a:r>
                        <a:rPr lang="en" sz="1600">
                          <a:solidFill>
                            <a:srgbClr val="F2F2F2"/>
                          </a:solidFill>
                        </a:rPr>
                        <a:t>clone()</a:t>
                      </a:r>
                      <a:endParaRPr sz="20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rPr lang="en" sz="1600">
                          <a:solidFill>
                            <a:srgbClr val="F2F2F2"/>
                          </a:solidFill>
                        </a:rPr>
                        <a:t>Atgriež šī vektora klonu</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r>
            </a:tbl>
          </a:graphicData>
        </a:graphic>
      </p:graphicFrame>
      <p:sp>
        <p:nvSpPr>
          <p:cNvPr id="444" name="Google Shape;444;p34"/>
          <p:cNvSpPr/>
          <p:nvPr/>
        </p:nvSpPr>
        <p:spPr>
          <a:xfrm>
            <a:off x="666300" y="1248150"/>
            <a:ext cx="6598200" cy="2859600"/>
          </a:xfrm>
          <a:prstGeom prst="rect">
            <a:avLst/>
          </a:prstGeom>
          <a:solidFill>
            <a:srgbClr val="2F2F2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a:solidFill>
                  <a:srgbClr val="1290C3"/>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a:t>
            </a:r>
            <a:r>
              <a:rPr lang="en">
                <a:solidFill>
                  <a:srgbClr val="B166DA"/>
                </a:solidFill>
                <a:highlight>
                  <a:srgbClr val="2F2F2F"/>
                </a:highlight>
                <a:latin typeface="Courier New"/>
                <a:ea typeface="Courier New"/>
                <a:cs typeface="Courier New"/>
                <a:sym typeface="Courier New"/>
              </a:rPr>
              <a:t>String</a:t>
            </a:r>
            <a:r>
              <a:rPr lang="en">
                <a:solidFill>
                  <a:srgbClr val="E6E6FA"/>
                </a:solidFill>
                <a:highlight>
                  <a:srgbClr val="2F2F2F"/>
                </a:highlight>
                <a:latin typeface="Courier New"/>
                <a:ea typeface="Courier New"/>
                <a:cs typeface="Courier New"/>
                <a:sym typeface="Courier New"/>
              </a:rPr>
              <a:t>&gt;</a:t>
            </a:r>
            <a:r>
              <a:rPr lang="en">
                <a:solidFill>
                  <a:srgbClr val="D9E8F7"/>
                </a:solidFill>
                <a:highlight>
                  <a:srgbClr val="2F2F2F"/>
                </a:highlight>
                <a:latin typeface="Courier New"/>
                <a:ea typeface="Courier New"/>
                <a:cs typeface="Courier New"/>
                <a:sym typeface="Courier New"/>
              </a:rPr>
              <a:t> </a:t>
            </a:r>
            <a:r>
              <a:rPr lang="en">
                <a:solidFill>
                  <a:srgbClr val="F2F200"/>
                </a:solidFill>
                <a:highlight>
                  <a:srgbClr val="2F2F2F"/>
                </a:highlight>
                <a:latin typeface="Courier New"/>
                <a:ea typeface="Courier New"/>
                <a:cs typeface="Courier New"/>
                <a:sym typeface="Courier New"/>
              </a:rPr>
              <a:t>names</a:t>
            </a:r>
            <a:r>
              <a:rPr lang="en">
                <a:solidFill>
                  <a:srgbClr val="D9E8F7"/>
                </a:solidFill>
                <a:highlight>
                  <a:srgbClr val="2F2F2F"/>
                </a:highlight>
                <a:latin typeface="Courier New"/>
                <a:ea typeface="Courier New"/>
                <a:cs typeface="Courier New"/>
                <a:sym typeface="Courier New"/>
              </a:rPr>
              <a:t> </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CC6C1D"/>
                </a:solidFill>
                <a:highlight>
                  <a:srgbClr val="2F2F2F"/>
                </a:highlight>
                <a:latin typeface="Courier New"/>
                <a:ea typeface="Courier New"/>
                <a:cs typeface="Courier New"/>
                <a:sym typeface="Courier New"/>
              </a:rPr>
              <a:t>new</a:t>
            </a:r>
            <a:r>
              <a:rPr lang="en">
                <a:solidFill>
                  <a:srgbClr val="D9E8F7"/>
                </a:solidFill>
                <a:highlight>
                  <a:srgbClr val="2F2F2F"/>
                </a:highlight>
                <a:latin typeface="Courier New"/>
                <a:ea typeface="Courier New"/>
                <a:cs typeface="Courier New"/>
                <a:sym typeface="Courier New"/>
              </a:rPr>
              <a:t> </a:t>
            </a:r>
            <a:r>
              <a:rPr lang="en">
                <a:solidFill>
                  <a:srgbClr val="A7EC21"/>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&lt;&gt;</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;//Vektora izveidošana</a:t>
            </a:r>
            <a:endParaRPr>
              <a:solidFill>
                <a:srgbClr val="D9E8F7"/>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"Toms"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//Elementu pievienošana</a:t>
            </a:r>
            <a:endParaRPr>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"Renars"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"Alise"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"Davis"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"Evelīna"</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D9E8F7"/>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names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D9E8F7"/>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Object</a:t>
            </a:r>
            <a:r>
              <a:rPr lang="en">
                <a:solidFill>
                  <a:srgbClr val="D9E8F7"/>
                </a:solidFill>
                <a:highlight>
                  <a:srgbClr val="2F2F2F"/>
                </a:highlight>
                <a:latin typeface="Courier New"/>
                <a:ea typeface="Courier New"/>
                <a:cs typeface="Courier New"/>
                <a:sym typeface="Courier New"/>
              </a:rPr>
              <a:t> </a:t>
            </a:r>
            <a:r>
              <a:rPr lang="en">
                <a:solidFill>
                  <a:srgbClr val="F2F200"/>
                </a:solidFill>
                <a:highlight>
                  <a:srgbClr val="2F2F2F"/>
                </a:highlight>
                <a:latin typeface="Courier New"/>
                <a:ea typeface="Courier New"/>
                <a:cs typeface="Courier New"/>
                <a:sym typeface="Courier New"/>
              </a:rPr>
              <a:t>copy</a:t>
            </a:r>
            <a:r>
              <a:rPr lang="en">
                <a:solidFill>
                  <a:srgbClr val="E6E6FA"/>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clone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;//Vektora kopēšana objekta kas uztur vektora kopiju</a:t>
            </a:r>
            <a:endParaRPr>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"Clone :"</a:t>
            </a:r>
            <a:r>
              <a:rPr lang="en">
                <a:solidFill>
                  <a:srgbClr val="E6E6FA"/>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copy</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p>
        </p:txBody>
      </p:sp>
      <p:sp>
        <p:nvSpPr>
          <p:cNvPr id="445" name="Google Shape;445;p34"/>
          <p:cNvSpPr/>
          <p:nvPr/>
        </p:nvSpPr>
        <p:spPr>
          <a:xfrm>
            <a:off x="4167300" y="4063200"/>
            <a:ext cx="4976700" cy="1080300"/>
          </a:xfrm>
          <a:prstGeom prst="rect">
            <a:avLst/>
          </a:prstGeom>
          <a:solidFill>
            <a:srgbClr val="2F2F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200">
                <a:solidFill>
                  <a:schemeClr val="lt2"/>
                </a:solidFill>
                <a:highlight>
                  <a:srgbClr val="2F2F2F"/>
                </a:highlight>
                <a:latin typeface="Courier New"/>
                <a:ea typeface="Courier New"/>
                <a:cs typeface="Courier New"/>
                <a:sym typeface="Courier New"/>
              </a:rPr>
              <a:t>Console</a:t>
            </a:r>
            <a:endParaRPr sz="1200">
              <a:solidFill>
                <a:schemeClr val="lt2"/>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[Toms, Renars, Alise, Davis, Evelīna]</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BEBEB"/>
                </a:solidFill>
                <a:highlight>
                  <a:srgbClr val="2F2F2F"/>
                </a:highlight>
                <a:latin typeface="Courier New"/>
                <a:ea typeface="Courier New"/>
                <a:cs typeface="Courier New"/>
                <a:sym typeface="Courier New"/>
              </a:rPr>
              <a:t>Clone :[Toms, Renars, Alise, Davis, Evelīna]</a:t>
            </a:r>
            <a:endParaRPr sz="1200">
              <a:solidFill>
                <a:srgbClr val="EBEBEB"/>
              </a:solidFill>
              <a:highlight>
                <a:srgbClr val="2F2F2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5"/>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Metodes</a:t>
            </a:r>
            <a:endParaRPr>
              <a:solidFill>
                <a:schemeClr val="lt2"/>
              </a:solidFill>
            </a:endParaRPr>
          </a:p>
        </p:txBody>
      </p:sp>
      <p:sp>
        <p:nvSpPr>
          <p:cNvPr id="451" name="Google Shape;451;p35"/>
          <p:cNvSpPr txBox="1"/>
          <p:nvPr>
            <p:ph idx="1" type="body"/>
          </p:nvPr>
        </p:nvSpPr>
        <p:spPr>
          <a:xfrm>
            <a:off x="1150225" y="1344025"/>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2" name="Google Shape;452;p35"/>
          <p:cNvGraphicFramePr/>
          <p:nvPr/>
        </p:nvGraphicFramePr>
        <p:xfrm>
          <a:off x="592350" y="1175200"/>
          <a:ext cx="3000000" cy="3000000"/>
        </p:xfrm>
        <a:graphic>
          <a:graphicData uri="http://schemas.openxmlformats.org/drawingml/2006/table">
            <a:tbl>
              <a:tblPr>
                <a:noFill/>
                <a:tableStyleId>{BE9C80E9-6D8A-40DB-9624-7CD5CD1302A0}</a:tableStyleId>
              </a:tblPr>
              <a:tblGrid>
                <a:gridCol w="1210925"/>
                <a:gridCol w="4227275"/>
              </a:tblGrid>
              <a:tr h="381000">
                <a:tc>
                  <a:txBody>
                    <a:bodyPr/>
                    <a:lstStyle/>
                    <a:p>
                      <a:pPr indent="0" lvl="0" marL="0" rtl="0" algn="l">
                        <a:spcBef>
                          <a:spcPts val="0"/>
                        </a:spcBef>
                        <a:spcAft>
                          <a:spcPts val="0"/>
                        </a:spcAft>
                        <a:buNone/>
                      </a:pPr>
                      <a:r>
                        <a:rPr lang="en" sz="1600">
                          <a:solidFill>
                            <a:srgbClr val="F2F2F2"/>
                          </a:solidFill>
                        </a:rPr>
                        <a:t>contains()</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7994A9"/>
                    </a:solidFill>
                  </a:tcPr>
                </a:tc>
                <a:tc>
                  <a:txBody>
                    <a:bodyPr/>
                    <a:lstStyle/>
                    <a:p>
                      <a:pPr indent="0" lvl="0" marL="0" rtl="0" algn="l">
                        <a:spcBef>
                          <a:spcPts val="0"/>
                        </a:spcBef>
                        <a:spcAft>
                          <a:spcPts val="0"/>
                        </a:spcAft>
                        <a:buNone/>
                      </a:pPr>
                      <a:r>
                        <a:rPr lang="en" sz="1600">
                          <a:solidFill>
                            <a:srgbClr val="F2F2F2"/>
                          </a:solidFill>
                        </a:rPr>
                        <a:t>Atgriež true, ja vektorā ir norādītais elements</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BBCC9"/>
                    </a:solidFill>
                  </a:tcPr>
                </a:tc>
              </a:tr>
            </a:tbl>
          </a:graphicData>
        </a:graphic>
      </p:graphicFrame>
      <p:sp>
        <p:nvSpPr>
          <p:cNvPr id="453" name="Google Shape;453;p35"/>
          <p:cNvSpPr/>
          <p:nvPr/>
        </p:nvSpPr>
        <p:spPr>
          <a:xfrm>
            <a:off x="2174450" y="1748225"/>
            <a:ext cx="6969600" cy="3175500"/>
          </a:xfrm>
          <a:prstGeom prst="rect">
            <a:avLst/>
          </a:prstGeom>
          <a:solidFill>
            <a:srgbClr val="2F2F2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000">
                <a:solidFill>
                  <a:srgbClr val="D9E8F7"/>
                </a:solidFill>
                <a:highlight>
                  <a:srgbClr val="2F2F2F"/>
                </a:highlight>
                <a:latin typeface="Courier New"/>
                <a:ea typeface="Courier New"/>
                <a:cs typeface="Courier New"/>
                <a:sym typeface="Courier New"/>
              </a:rPr>
              <a:t>	</a:t>
            </a:r>
            <a:r>
              <a:rPr lang="en">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Vector</a:t>
            </a:r>
            <a:r>
              <a:rPr lang="en" sz="1200">
                <a:solidFill>
                  <a:srgbClr val="E6E6FA"/>
                </a:solidFill>
                <a:highlight>
                  <a:srgbClr val="2F2F2F"/>
                </a:highlight>
                <a:latin typeface="Courier New"/>
                <a:ea typeface="Courier New"/>
                <a:cs typeface="Courier New"/>
                <a:sym typeface="Courier New"/>
              </a:rPr>
              <a:t>&lt;</a:t>
            </a:r>
            <a:r>
              <a:rPr lang="en" sz="1200">
                <a:solidFill>
                  <a:srgbClr val="B166DA"/>
                </a:solidFill>
                <a:highlight>
                  <a:srgbClr val="2F2F2F"/>
                </a:highlight>
                <a:latin typeface="Courier New"/>
                <a:ea typeface="Courier New"/>
                <a:cs typeface="Courier New"/>
                <a:sym typeface="Courier New"/>
              </a:rPr>
              <a:t>String</a:t>
            </a:r>
            <a:r>
              <a:rPr lang="en" sz="1200">
                <a:solidFill>
                  <a:srgbClr val="E6E6FA"/>
                </a:solidFill>
                <a:highlight>
                  <a:srgbClr val="2F2F2F"/>
                </a:highlight>
                <a:latin typeface="Courier New"/>
                <a:ea typeface="Courier New"/>
                <a:cs typeface="Courier New"/>
                <a:sym typeface="Courier New"/>
              </a:rPr>
              <a:t>&gt;</a:t>
            </a:r>
            <a:r>
              <a:rPr lang="en" sz="1200">
                <a:solidFill>
                  <a:srgbClr val="D9E8F7"/>
                </a:solidFill>
                <a:highlight>
                  <a:srgbClr val="2F2F2F"/>
                </a:highlight>
                <a:latin typeface="Courier New"/>
                <a:ea typeface="Courier New"/>
                <a:cs typeface="Courier New"/>
                <a:sym typeface="Courier New"/>
              </a:rPr>
              <a:t> </a:t>
            </a:r>
            <a:r>
              <a:rPr lang="en" sz="1200">
                <a:solidFill>
                  <a:srgbClr val="F2F200"/>
                </a:solidFill>
                <a:highlight>
                  <a:srgbClr val="2F2F2F"/>
                </a:highlight>
                <a:latin typeface="Courier New"/>
                <a:ea typeface="Courier New"/>
                <a:cs typeface="Courier New"/>
                <a:sym typeface="Courier New"/>
              </a:rPr>
              <a:t>names</a:t>
            </a:r>
            <a:r>
              <a:rPr lang="en" sz="1200">
                <a:solidFill>
                  <a:srgbClr val="D9E8F7"/>
                </a:solidFill>
                <a:highlight>
                  <a:srgbClr val="2F2F2F"/>
                </a:highlight>
                <a:latin typeface="Courier New"/>
                <a:ea typeface="Courier New"/>
                <a:cs typeface="Courier New"/>
                <a:sym typeface="Courier New"/>
              </a:rPr>
              <a:t> </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CC6C1D"/>
                </a:solidFill>
                <a:highlight>
                  <a:srgbClr val="2F2F2F"/>
                </a:highlight>
                <a:latin typeface="Courier New"/>
                <a:ea typeface="Courier New"/>
                <a:cs typeface="Courier New"/>
                <a:sym typeface="Courier New"/>
              </a:rPr>
              <a:t>new</a:t>
            </a:r>
            <a:r>
              <a:rPr lang="en" sz="1200">
                <a:solidFill>
                  <a:srgbClr val="D9E8F7"/>
                </a:solidFill>
                <a:highlight>
                  <a:srgbClr val="2F2F2F"/>
                </a:highlight>
                <a:latin typeface="Courier New"/>
                <a:ea typeface="Courier New"/>
                <a:cs typeface="Courier New"/>
                <a:sym typeface="Courier New"/>
              </a:rPr>
              <a:t> </a:t>
            </a:r>
            <a:r>
              <a:rPr lang="en" sz="1200">
                <a:solidFill>
                  <a:srgbClr val="A7EC21"/>
                </a:solidFill>
                <a:highlight>
                  <a:srgbClr val="2F2F2F"/>
                </a:highlight>
                <a:latin typeface="Courier New"/>
                <a:ea typeface="Courier New"/>
                <a:cs typeface="Courier New"/>
                <a:sym typeface="Courier New"/>
              </a:rPr>
              <a:t>Vector</a:t>
            </a:r>
            <a:r>
              <a:rPr lang="en" sz="1200">
                <a:solidFill>
                  <a:srgbClr val="E6E6FA"/>
                </a:solidFill>
                <a:highlight>
                  <a:srgbClr val="2F2F2F"/>
                </a:highlight>
                <a:latin typeface="Courier New"/>
                <a:ea typeface="Courier New"/>
                <a:cs typeface="Courier New"/>
                <a:sym typeface="Courier New"/>
              </a:rPr>
              <a:t>&lt;&gt;</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"Toms"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"Renars"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"Alise"</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"Davis"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add</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"Evelīna"</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CC6C1D"/>
                </a:solidFill>
                <a:highlight>
                  <a:srgbClr val="2F2F2F"/>
                </a:highlight>
                <a:latin typeface="Courier New"/>
                <a:ea typeface="Courier New"/>
                <a:cs typeface="Courier New"/>
                <a:sym typeface="Courier New"/>
              </a:rPr>
              <a:t>if</a:t>
            </a:r>
            <a:r>
              <a:rPr lang="en" sz="1200">
                <a:solidFill>
                  <a:srgbClr val="F9FAF4"/>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contains</a:t>
            </a:r>
            <a:r>
              <a:rPr lang="en" sz="1200">
                <a:solidFill>
                  <a:srgbClr val="F9FAF4"/>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"Toms"</a:t>
            </a:r>
            <a:r>
              <a:rPr lang="en" sz="1200">
                <a:solidFill>
                  <a:srgbClr val="F9FAF4"/>
                </a:solidFill>
                <a:highlight>
                  <a:srgbClr val="2F2F2F"/>
                </a:highlight>
                <a:latin typeface="Courier New"/>
                <a:ea typeface="Courier New"/>
                <a:cs typeface="Courier New"/>
                <a:sym typeface="Courier New"/>
              </a:rPr>
              <a:t>))</a:t>
            </a:r>
            <a:r>
              <a:rPr lang="en" sz="1200">
                <a:solidFill>
                  <a:srgbClr val="D9E8F7"/>
                </a:solidFill>
                <a:highlight>
                  <a:srgbClr val="2F2F2F"/>
                </a:highlight>
                <a:latin typeface="Courier New"/>
                <a:ea typeface="Courier New"/>
                <a:cs typeface="Courier New"/>
                <a:sym typeface="Courier New"/>
              </a:rPr>
              <a:t> </a:t>
            </a:r>
            <a:r>
              <a:rPr lang="en" sz="1200">
                <a:solidFill>
                  <a:srgbClr val="F9FAF4"/>
                </a:solidFill>
                <a:highlight>
                  <a:srgbClr val="2F2F2F"/>
                </a:highlight>
                <a:latin typeface="Courier New"/>
                <a:ea typeface="Courier New"/>
                <a:cs typeface="Courier New"/>
                <a:sym typeface="Courier New"/>
              </a:rPr>
              <a:t>{//Pārbauda vai vektora atrodas elements “Toms”</a:t>
            </a:r>
            <a:endParaRPr sz="1200">
              <a:solidFill>
                <a:srgbClr val="F9FAF4"/>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String</a:t>
            </a:r>
            <a:r>
              <a:rPr lang="en" sz="1200">
                <a:solidFill>
                  <a:srgbClr val="D9E8F7"/>
                </a:solidFill>
                <a:highlight>
                  <a:srgbClr val="2F2F2F"/>
                </a:highlight>
                <a:latin typeface="Courier New"/>
                <a:ea typeface="Courier New"/>
                <a:cs typeface="Courier New"/>
                <a:sym typeface="Courier New"/>
              </a:rPr>
              <a:t> </a:t>
            </a:r>
            <a:r>
              <a:rPr lang="en" sz="1200">
                <a:solidFill>
                  <a:srgbClr val="F2F200"/>
                </a:solidFill>
                <a:highlight>
                  <a:srgbClr val="2F2F2F"/>
                </a:highlight>
                <a:latin typeface="Courier New"/>
                <a:ea typeface="Courier New"/>
                <a:cs typeface="Courier New"/>
                <a:sym typeface="Courier New"/>
              </a:rPr>
              <a:t>vards</a:t>
            </a:r>
            <a:r>
              <a:rPr lang="en" sz="1200">
                <a:solidFill>
                  <a:srgbClr val="E6E6FA"/>
                </a:solidFill>
                <a:highlight>
                  <a:srgbClr val="2F2F2F"/>
                </a:highlight>
                <a:latin typeface="Courier New"/>
                <a:ea typeface="Courier New"/>
                <a:cs typeface="Courier New"/>
                <a:sym typeface="Courier New"/>
              </a:rPr>
              <a:t>=</a:t>
            </a:r>
            <a:r>
              <a:rPr lang="en" sz="1200">
                <a:solidFill>
                  <a:srgbClr val="17C6A3"/>
                </a:solidFill>
                <a:highlight>
                  <a:srgbClr val="2F2F2F"/>
                </a:highlight>
                <a:latin typeface="Courier New"/>
                <a:ea typeface="Courier New"/>
                <a:cs typeface="Courier New"/>
                <a:sym typeface="Courier New"/>
              </a:rPr>
              <a:t>" Vards"</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D9E8F7"/>
                </a:solidFill>
                <a:highlight>
                  <a:srgbClr val="2F2F2F"/>
                </a:highlight>
                <a:latin typeface="Courier New"/>
                <a:ea typeface="Courier New"/>
                <a:cs typeface="Courier New"/>
                <a:sym typeface="Courier New"/>
              </a:rPr>
              <a:t>		 	</a:t>
            </a:r>
            <a:r>
              <a:rPr lang="en" sz="1200">
                <a:solidFill>
                  <a:srgbClr val="F3EC79"/>
                </a:solidFill>
                <a:highlight>
                  <a:srgbClr val="2F2F2F"/>
                </a:highlight>
                <a:latin typeface="Courier New"/>
                <a:ea typeface="Courier New"/>
                <a:cs typeface="Courier New"/>
                <a:sym typeface="Courier New"/>
              </a:rPr>
              <a:t>names</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forEach</a:t>
            </a:r>
            <a:r>
              <a:rPr lang="en" sz="1200">
                <a:solidFill>
                  <a:srgbClr val="F9FAF4"/>
                </a:solidFill>
                <a:highlight>
                  <a:srgbClr val="2F2F2F"/>
                </a:highlight>
                <a:latin typeface="Courier New"/>
                <a:ea typeface="Courier New"/>
                <a:cs typeface="Courier New"/>
                <a:sym typeface="Courier New"/>
              </a:rPr>
              <a:t>((</a:t>
            </a:r>
            <a:r>
              <a:rPr lang="en" sz="1200">
                <a:solidFill>
                  <a:srgbClr val="F2F200"/>
                </a:solidFill>
                <a:highlight>
                  <a:srgbClr val="2F2F2F"/>
                </a:highlight>
                <a:latin typeface="Courier New"/>
                <a:ea typeface="Courier New"/>
                <a:cs typeface="Courier New"/>
                <a:sym typeface="Courier New"/>
              </a:rPr>
              <a:t>n</a:t>
            </a:r>
            <a:r>
              <a:rPr lang="en" sz="1200">
                <a:solidFill>
                  <a:srgbClr val="D9E8F7"/>
                </a:solidFill>
                <a:highlight>
                  <a:srgbClr val="2F2F2F"/>
                </a:highlight>
                <a:latin typeface="Courier New"/>
                <a:ea typeface="Courier New"/>
                <a:cs typeface="Courier New"/>
                <a:sym typeface="Courier New"/>
              </a:rPr>
              <a:t> </a:t>
            </a:r>
            <a:r>
              <a:rPr lang="en" sz="1200">
                <a:solidFill>
                  <a:srgbClr val="E6E6FA"/>
                </a:solidFill>
                <a:highlight>
                  <a:srgbClr val="2F2F2F"/>
                </a:highlight>
                <a:latin typeface="Courier New"/>
                <a:ea typeface="Courier New"/>
                <a:cs typeface="Courier New"/>
                <a:sym typeface="Courier New"/>
              </a:rPr>
              <a:t>-&gt;</a:t>
            </a:r>
            <a:r>
              <a:rPr lang="en" sz="1200">
                <a:solidFill>
                  <a:srgbClr val="D9E8F7"/>
                </a:solidFill>
                <a:highlight>
                  <a:srgbClr val="2F2F2F"/>
                </a:highlight>
                <a:latin typeface="Courier New"/>
                <a:ea typeface="Courier New"/>
                <a:cs typeface="Courier New"/>
                <a:sym typeface="Courier New"/>
              </a:rPr>
              <a:t> </a:t>
            </a:r>
            <a:r>
              <a:rPr lang="en" sz="1200">
                <a:solidFill>
                  <a:srgbClr val="1290C3"/>
                </a:solidFill>
                <a:highlight>
                  <a:srgbClr val="2F2F2F"/>
                </a:highlight>
                <a:latin typeface="Courier New"/>
                <a:ea typeface="Courier New"/>
                <a:cs typeface="Courier New"/>
                <a:sym typeface="Courier New"/>
              </a:rPr>
              <a:t>System</a:t>
            </a:r>
            <a:r>
              <a:rPr lang="en" sz="1200">
                <a:solidFill>
                  <a:srgbClr val="E6E6FA"/>
                </a:solidFill>
                <a:highlight>
                  <a:srgbClr val="2F2F2F"/>
                </a:highlight>
                <a:latin typeface="Courier New"/>
                <a:ea typeface="Courier New"/>
                <a:cs typeface="Courier New"/>
                <a:sym typeface="Courier New"/>
              </a:rPr>
              <a:t>.</a:t>
            </a:r>
            <a:r>
              <a:rPr b="1" i="1" lang="en" sz="1200">
                <a:solidFill>
                  <a:srgbClr val="8DDAF8"/>
                </a:solidFill>
                <a:highlight>
                  <a:srgbClr val="2F2F2F"/>
                </a:highlight>
                <a:latin typeface="Courier New"/>
                <a:ea typeface="Courier New"/>
                <a:cs typeface="Courier New"/>
                <a:sym typeface="Courier New"/>
              </a:rPr>
              <a:t>out</a:t>
            </a:r>
            <a:r>
              <a:rPr lang="en" sz="1200">
                <a:solidFill>
                  <a:srgbClr val="E6E6FA"/>
                </a:solidFill>
                <a:highlight>
                  <a:srgbClr val="2F2F2F"/>
                </a:highlight>
                <a:latin typeface="Courier New"/>
                <a:ea typeface="Courier New"/>
                <a:cs typeface="Courier New"/>
                <a:sym typeface="Courier New"/>
              </a:rPr>
              <a:t>.</a:t>
            </a:r>
            <a:r>
              <a:rPr lang="en" sz="1200">
                <a:solidFill>
                  <a:srgbClr val="A7EC21"/>
                </a:solidFill>
                <a:highlight>
                  <a:srgbClr val="2F2F2F"/>
                </a:highlight>
                <a:latin typeface="Courier New"/>
                <a:ea typeface="Courier New"/>
                <a:cs typeface="Courier New"/>
                <a:sym typeface="Courier New"/>
              </a:rPr>
              <a:t>println</a:t>
            </a:r>
            <a:r>
              <a:rPr lang="en" sz="1200">
                <a:solidFill>
                  <a:srgbClr val="F9FAF4"/>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n</a:t>
            </a:r>
            <a:r>
              <a:rPr lang="en" sz="1200">
                <a:solidFill>
                  <a:srgbClr val="E6E6FA"/>
                </a:solidFill>
                <a:highlight>
                  <a:srgbClr val="2F2F2F"/>
                </a:highlight>
                <a:latin typeface="Courier New"/>
                <a:ea typeface="Courier New"/>
                <a:cs typeface="Courier New"/>
                <a:sym typeface="Courier New"/>
              </a:rPr>
              <a:t>+</a:t>
            </a:r>
            <a:r>
              <a:rPr lang="en" sz="1200">
                <a:solidFill>
                  <a:srgbClr val="F3EC79"/>
                </a:solidFill>
                <a:highlight>
                  <a:srgbClr val="2F2F2F"/>
                </a:highlight>
                <a:latin typeface="Courier New"/>
                <a:ea typeface="Courier New"/>
                <a:cs typeface="Courier New"/>
                <a:sym typeface="Courier New"/>
              </a:rPr>
              <a:t>vards</a:t>
            </a:r>
            <a:r>
              <a:rPr lang="en" sz="1200">
                <a:solidFill>
                  <a:srgbClr val="F9FAF4"/>
                </a:solidFill>
                <a:highlight>
                  <a:srgbClr val="2F2F2F"/>
                </a:highlight>
                <a:latin typeface="Courier New"/>
                <a:ea typeface="Courier New"/>
                <a:cs typeface="Courier New"/>
                <a:sym typeface="Courier New"/>
              </a:rPr>
              <a:t>)))</a:t>
            </a:r>
            <a:r>
              <a:rPr lang="en" sz="1200">
                <a:solidFill>
                  <a:srgbClr val="E6E6FA"/>
                </a:solidFill>
                <a:highlight>
                  <a:srgbClr val="2F2F2F"/>
                </a:highlight>
                <a:latin typeface="Courier New"/>
                <a:ea typeface="Courier New"/>
                <a:cs typeface="Courier New"/>
                <a:sym typeface="Courier New"/>
              </a:rPr>
              <a:t>;</a:t>
            </a:r>
            <a:endParaRPr sz="1200">
              <a:solidFill>
                <a:srgbClr val="E6E6FA"/>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6E6FA"/>
                </a:solidFill>
                <a:highlight>
                  <a:srgbClr val="2F2F2F"/>
                </a:highlight>
                <a:latin typeface="Courier New"/>
                <a:ea typeface="Courier New"/>
                <a:cs typeface="Courier New"/>
                <a:sym typeface="Courier New"/>
              </a:rPr>
              <a:t>//Ja vektors uzglabā elementu “Toms” tas pievieno vardu “Vards” izmantojoy forEach(), kā rādīts paraugā</a:t>
            </a:r>
            <a:endParaRPr sz="1200">
              <a:solidFill>
                <a:srgbClr val="E6E6FA"/>
              </a:solidFill>
              <a:highlight>
                <a:srgbClr val="2F2F2F"/>
              </a:highlight>
              <a:latin typeface="Courier New"/>
              <a:ea typeface="Courier New"/>
              <a:cs typeface="Courier New"/>
              <a:sym typeface="Courier New"/>
            </a:endParaRPr>
          </a:p>
        </p:txBody>
      </p:sp>
      <p:sp>
        <p:nvSpPr>
          <p:cNvPr id="454" name="Google Shape;454;p35"/>
          <p:cNvSpPr/>
          <p:nvPr/>
        </p:nvSpPr>
        <p:spPr>
          <a:xfrm>
            <a:off x="601800" y="1838250"/>
            <a:ext cx="1494000" cy="2601000"/>
          </a:xfrm>
          <a:prstGeom prst="rect">
            <a:avLst/>
          </a:prstGeom>
          <a:solidFill>
            <a:srgbClr val="2F2F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200">
                <a:solidFill>
                  <a:schemeClr val="lt2"/>
                </a:solidFill>
                <a:highlight>
                  <a:srgbClr val="2F2F2F"/>
                </a:highlight>
                <a:latin typeface="Courier New"/>
                <a:ea typeface="Courier New"/>
                <a:cs typeface="Courier New"/>
                <a:sym typeface="Courier New"/>
              </a:rPr>
              <a:t>Console</a:t>
            </a:r>
            <a:endParaRPr sz="1200">
              <a:solidFill>
                <a:schemeClr val="lt2"/>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Toms Vards</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Renars Vards</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Alise Vards</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2F2F2F"/>
                </a:highlight>
                <a:latin typeface="Courier New"/>
                <a:ea typeface="Courier New"/>
                <a:cs typeface="Courier New"/>
                <a:sym typeface="Courier New"/>
              </a:rPr>
              <a:t>Davis Vards</a:t>
            </a:r>
            <a:endParaRPr sz="1200">
              <a:solidFill>
                <a:srgbClr val="EBEBEB"/>
              </a:solidFill>
              <a:highlight>
                <a:srgbClr val="2F2F2F"/>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BEBEB"/>
                </a:solidFill>
                <a:highlight>
                  <a:srgbClr val="2F2F2F"/>
                </a:highlight>
                <a:latin typeface="Courier New"/>
                <a:ea typeface="Courier New"/>
                <a:cs typeface="Courier New"/>
                <a:sym typeface="Courier New"/>
              </a:rPr>
              <a:t>Evelīna Vards</a:t>
            </a:r>
            <a:endParaRPr sz="1200">
              <a:solidFill>
                <a:srgbClr val="EBEBEB"/>
              </a:solidFill>
              <a:highlight>
                <a:srgbClr val="2F2F2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6"/>
          <p:cNvSpPr txBox="1"/>
          <p:nvPr/>
        </p:nvSpPr>
        <p:spPr>
          <a:xfrm>
            <a:off x="688800" y="236350"/>
            <a:ext cx="7180800" cy="4220700"/>
          </a:xfrm>
          <a:prstGeom prst="rect">
            <a:avLst/>
          </a:prstGeom>
          <a:solidFill>
            <a:srgbClr val="2F2F2F"/>
          </a:solidFill>
          <a:ln>
            <a:noFill/>
          </a:ln>
        </p:spPr>
        <p:txBody>
          <a:bodyPr anchorCtr="0" anchor="ctr" bIns="91425" lIns="91425" spcFirstLastPara="1" rIns="91425" wrap="square" tIns="91425">
            <a:noAutofit/>
          </a:bodyPr>
          <a:lstStyle/>
          <a:p>
            <a:pPr indent="431800" lvl="0" marL="482600" rtl="0" algn="l">
              <a:lnSpc>
                <a:spcPct val="80000"/>
              </a:lnSpc>
              <a:spcBef>
                <a:spcPts val="1000"/>
              </a:spcBef>
              <a:spcAft>
                <a:spcPts val="0"/>
              </a:spcAft>
              <a:buNone/>
            </a:pPr>
            <a:r>
              <a:rPr lang="en" sz="1300">
                <a:solidFill>
                  <a:srgbClr val="1290C3"/>
                </a:solidFill>
                <a:highlight>
                  <a:srgbClr val="2F2F2F"/>
                </a:highlight>
                <a:latin typeface="Courier New"/>
                <a:ea typeface="Courier New"/>
                <a:cs typeface="Courier New"/>
                <a:sym typeface="Courier New"/>
              </a:rPr>
              <a:t>Vector</a:t>
            </a:r>
            <a:r>
              <a:rPr lang="en" sz="1300">
                <a:solidFill>
                  <a:srgbClr val="E6E6FA"/>
                </a:solidFill>
                <a:highlight>
                  <a:srgbClr val="2F2F2F"/>
                </a:highlight>
                <a:latin typeface="Courier New"/>
                <a:ea typeface="Courier New"/>
                <a:cs typeface="Courier New"/>
                <a:sym typeface="Courier New"/>
              </a:rPr>
              <a:t>&lt;</a:t>
            </a:r>
            <a:r>
              <a:rPr lang="en" sz="1300">
                <a:solidFill>
                  <a:srgbClr val="B166DA"/>
                </a:solidFill>
                <a:highlight>
                  <a:srgbClr val="2F2F2F"/>
                </a:highlight>
                <a:latin typeface="Courier New"/>
                <a:ea typeface="Courier New"/>
                <a:cs typeface="Courier New"/>
                <a:sym typeface="Courier New"/>
              </a:rPr>
              <a:t>Integer</a:t>
            </a:r>
            <a:r>
              <a:rPr lang="en" sz="1300">
                <a:solidFill>
                  <a:srgbClr val="E6E6FA"/>
                </a:solidFill>
                <a:highlight>
                  <a:srgbClr val="2F2F2F"/>
                </a:highlight>
                <a:latin typeface="Courier New"/>
                <a:ea typeface="Courier New"/>
                <a:cs typeface="Courier New"/>
                <a:sym typeface="Courier New"/>
              </a:rPr>
              <a:t>&gt;</a:t>
            </a:r>
            <a:r>
              <a:rPr lang="en" sz="1300">
                <a:solidFill>
                  <a:srgbClr val="D9E8F7"/>
                </a:solidFill>
                <a:highlight>
                  <a:srgbClr val="2F2F2F"/>
                </a:highlight>
                <a:latin typeface="Courier New"/>
                <a:ea typeface="Courier New"/>
                <a:cs typeface="Courier New"/>
                <a:sym typeface="Courier New"/>
              </a:rPr>
              <a:t> </a:t>
            </a:r>
            <a:r>
              <a:rPr lang="en" sz="1300">
                <a:solidFill>
                  <a:srgbClr val="F2F200"/>
                </a:solidFill>
                <a:highlight>
                  <a:srgbClr val="2F2F2F"/>
                </a:highlight>
                <a:latin typeface="Courier New"/>
                <a:ea typeface="Courier New"/>
                <a:cs typeface="Courier New"/>
                <a:sym typeface="Courier New"/>
              </a:rPr>
              <a:t>cipari</a:t>
            </a:r>
            <a:r>
              <a:rPr lang="en" sz="1300">
                <a:solidFill>
                  <a:srgbClr val="D9E8F7"/>
                </a:solidFill>
                <a:highlight>
                  <a:srgbClr val="2F2F2F"/>
                </a:highlight>
                <a:latin typeface="Courier New"/>
                <a:ea typeface="Courier New"/>
                <a:cs typeface="Courier New"/>
                <a:sym typeface="Courier New"/>
              </a:rPr>
              <a:t> </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CC6C1D"/>
                </a:solidFill>
                <a:highlight>
                  <a:srgbClr val="2F2F2F"/>
                </a:highlight>
                <a:latin typeface="Courier New"/>
                <a:ea typeface="Courier New"/>
                <a:cs typeface="Courier New"/>
                <a:sym typeface="Courier New"/>
              </a:rPr>
              <a:t>new</a:t>
            </a:r>
            <a:r>
              <a:rPr lang="en" sz="1300">
                <a:solidFill>
                  <a:srgbClr val="D9E8F7"/>
                </a:solidFill>
                <a:highlight>
                  <a:srgbClr val="2F2F2F"/>
                </a:highlight>
                <a:latin typeface="Courier New"/>
                <a:ea typeface="Courier New"/>
                <a:cs typeface="Courier New"/>
                <a:sym typeface="Courier New"/>
              </a:rPr>
              <a:t> </a:t>
            </a:r>
            <a:r>
              <a:rPr lang="en" sz="1300">
                <a:solidFill>
                  <a:srgbClr val="A7EC21"/>
                </a:solidFill>
                <a:highlight>
                  <a:srgbClr val="2F2F2F"/>
                </a:highlight>
                <a:latin typeface="Courier New"/>
                <a:ea typeface="Courier New"/>
                <a:cs typeface="Courier New"/>
                <a:sym typeface="Courier New"/>
              </a:rPr>
              <a:t>Vector</a:t>
            </a:r>
            <a:r>
              <a:rPr lang="en" sz="1300">
                <a:solidFill>
                  <a:srgbClr val="E6E6FA"/>
                </a:solidFill>
                <a:highlight>
                  <a:srgbClr val="2F2F2F"/>
                </a:highlight>
                <a:latin typeface="Courier New"/>
                <a:ea typeface="Courier New"/>
                <a:cs typeface="Courier New"/>
                <a:sym typeface="Courier New"/>
              </a:rPr>
              <a:t>&lt;&gt;</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CC6C1D"/>
                </a:solidFill>
                <a:highlight>
                  <a:srgbClr val="2F2F2F"/>
                </a:highlight>
                <a:latin typeface="Courier New"/>
                <a:ea typeface="Courier New"/>
                <a:cs typeface="Courier New"/>
                <a:sym typeface="Courier New"/>
              </a:rPr>
              <a:t>int</a:t>
            </a:r>
            <a:r>
              <a:rPr lang="en" sz="1300">
                <a:solidFill>
                  <a:srgbClr val="D9E8F7"/>
                </a:solidFill>
                <a:highlight>
                  <a:srgbClr val="2F2F2F"/>
                </a:highlight>
                <a:latin typeface="Courier New"/>
                <a:ea typeface="Courier New"/>
                <a:cs typeface="Courier New"/>
                <a:sym typeface="Courier New"/>
              </a:rPr>
              <a:t> </a:t>
            </a:r>
            <a:r>
              <a:rPr lang="en" sz="1300">
                <a:solidFill>
                  <a:srgbClr val="F2F200"/>
                </a:solidFill>
                <a:highlight>
                  <a:srgbClr val="2F2F2F"/>
                </a:highlight>
                <a:latin typeface="Courier New"/>
                <a:ea typeface="Courier New"/>
                <a:cs typeface="Courier New"/>
                <a:sym typeface="Courier New"/>
              </a:rPr>
              <a:t>sum</a:t>
            </a:r>
            <a:r>
              <a:rPr lang="en" sz="1300">
                <a:solidFill>
                  <a:srgbClr val="E6E6FA"/>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0</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10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20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30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40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t>
            </a:r>
            <a:r>
              <a:rPr lang="en" sz="1300">
                <a:solidFill>
                  <a:srgbClr val="F9FAF4"/>
                </a:solidFill>
                <a:highlight>
                  <a:srgbClr val="2F2F2F"/>
                </a:highlight>
                <a:latin typeface="Courier New"/>
                <a:ea typeface="Courier New"/>
                <a:cs typeface="Courier New"/>
                <a:sym typeface="Courier New"/>
              </a:rPr>
              <a:t>(</a:t>
            </a:r>
            <a:r>
              <a:rPr lang="en" sz="1300">
                <a:solidFill>
                  <a:srgbClr val="6897BB"/>
                </a:solidFill>
                <a:highlight>
                  <a:srgbClr val="2F2F2F"/>
                </a:highlight>
                <a:latin typeface="Courier New"/>
                <a:ea typeface="Courier New"/>
                <a:cs typeface="Courier New"/>
                <a:sym typeface="Courier New"/>
              </a:rPr>
              <a:t>50</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CC6C1D"/>
                </a:solidFill>
                <a:highlight>
                  <a:srgbClr val="2F2F2F"/>
                </a:highlight>
                <a:latin typeface="Courier New"/>
                <a:ea typeface="Courier New"/>
                <a:cs typeface="Courier New"/>
                <a:sym typeface="Courier New"/>
              </a:rPr>
              <a:t>for</a:t>
            </a:r>
            <a:r>
              <a:rPr lang="en" sz="1300">
                <a:solidFill>
                  <a:srgbClr val="D9E8F7"/>
                </a:solidFill>
                <a:highlight>
                  <a:srgbClr val="2F2F2F"/>
                </a:highlight>
                <a:latin typeface="Courier New"/>
                <a:ea typeface="Courier New"/>
                <a:cs typeface="Courier New"/>
                <a:sym typeface="Courier New"/>
              </a:rPr>
              <a:t> </a:t>
            </a:r>
            <a:r>
              <a:rPr lang="en" sz="1300">
                <a:solidFill>
                  <a:srgbClr val="F9FAF4"/>
                </a:solidFill>
                <a:highlight>
                  <a:srgbClr val="2F2F2F"/>
                </a:highlight>
                <a:latin typeface="Courier New"/>
                <a:ea typeface="Courier New"/>
                <a:cs typeface="Courier New"/>
                <a:sym typeface="Courier New"/>
              </a:rPr>
              <a:t>(</a:t>
            </a:r>
            <a:r>
              <a:rPr lang="en" sz="1300">
                <a:solidFill>
                  <a:srgbClr val="CC6C1D"/>
                </a:solidFill>
                <a:highlight>
                  <a:srgbClr val="2F2F2F"/>
                </a:highlight>
                <a:latin typeface="Courier New"/>
                <a:ea typeface="Courier New"/>
                <a:cs typeface="Courier New"/>
                <a:sym typeface="Courier New"/>
              </a:rPr>
              <a:t>int</a:t>
            </a:r>
            <a:r>
              <a:rPr lang="en" sz="1300">
                <a:solidFill>
                  <a:srgbClr val="D9E8F7"/>
                </a:solidFill>
                <a:highlight>
                  <a:srgbClr val="2F2F2F"/>
                </a:highlight>
                <a:latin typeface="Courier New"/>
                <a:ea typeface="Courier New"/>
                <a:cs typeface="Courier New"/>
                <a:sym typeface="Courier New"/>
              </a:rPr>
              <a:t> </a:t>
            </a:r>
            <a:r>
              <a:rPr lang="en" sz="1300">
                <a:solidFill>
                  <a:srgbClr val="F2F200"/>
                </a:solidFill>
                <a:highlight>
                  <a:srgbClr val="2F2F2F"/>
                </a:highlight>
                <a:latin typeface="Courier New"/>
                <a:ea typeface="Courier New"/>
                <a:cs typeface="Courier New"/>
                <a:sym typeface="Courier New"/>
              </a:rPr>
              <a:t>punk</a:t>
            </a:r>
            <a:r>
              <a:rPr lang="en" sz="1300">
                <a:solidFill>
                  <a:srgbClr val="D9E8F7"/>
                </a:solidFill>
                <a:highlight>
                  <a:srgbClr val="2F2F2F"/>
                </a:highlight>
                <a:latin typeface="Courier New"/>
                <a:ea typeface="Courier New"/>
                <a:cs typeface="Courier New"/>
                <a:sym typeface="Courier New"/>
              </a:rPr>
              <a:t> </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F9FAF4"/>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9FAF4"/>
                </a:solidFill>
                <a:highlight>
                  <a:srgbClr val="2F2F2F"/>
                </a:highlight>
                <a:latin typeface="Courier New"/>
                <a:ea typeface="Courier New"/>
                <a:cs typeface="Courier New"/>
                <a:sym typeface="Courier New"/>
              </a:rPr>
              <a:t>{//Saskaita vektora elementu summu izmantojot for();</a:t>
            </a:r>
            <a:endParaRPr sz="1300">
              <a:solidFill>
                <a:srgbClr val="F9FAF4"/>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sum</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punk</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9FAF4"/>
                </a:solidFill>
                <a:highlight>
                  <a:srgbClr val="2F2F2F"/>
                </a:highlight>
                <a:latin typeface="Courier New"/>
                <a:ea typeface="Courier New"/>
                <a:cs typeface="Courier New"/>
                <a:sym typeface="Courier New"/>
              </a:rPr>
              <a:t>}</a:t>
            </a:r>
            <a:endParaRPr sz="1300">
              <a:solidFill>
                <a:srgbClr val="F9FAF4"/>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System</a:t>
            </a:r>
            <a:r>
              <a:rPr lang="en" sz="1300">
                <a:solidFill>
                  <a:srgbClr val="E6E6FA"/>
                </a:solidFill>
                <a:highlight>
                  <a:srgbClr val="2F2F2F"/>
                </a:highlight>
                <a:latin typeface="Courier New"/>
                <a:ea typeface="Courier New"/>
                <a:cs typeface="Courier New"/>
                <a:sym typeface="Courier New"/>
              </a:rPr>
              <a:t>.</a:t>
            </a:r>
            <a:r>
              <a:rPr b="1" i="1" lang="en" sz="1300">
                <a:solidFill>
                  <a:srgbClr val="8DDAF8"/>
                </a:solidFill>
                <a:highlight>
                  <a:srgbClr val="2F2F2F"/>
                </a:highlight>
                <a:latin typeface="Courier New"/>
                <a:ea typeface="Courier New"/>
                <a:cs typeface="Courier New"/>
                <a:sym typeface="Courier New"/>
              </a:rPr>
              <a:t>out</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println</a:t>
            </a:r>
            <a:r>
              <a:rPr lang="en" sz="1300">
                <a:solidFill>
                  <a:srgbClr val="F9FAF4"/>
                </a:solidFill>
                <a:highlight>
                  <a:srgbClr val="2F2F2F"/>
                </a:highlight>
                <a:latin typeface="Courier New"/>
                <a:ea typeface="Courier New"/>
                <a:cs typeface="Courier New"/>
                <a:sym typeface="Courier New"/>
              </a:rPr>
              <a:t>(</a:t>
            </a:r>
            <a:r>
              <a:rPr lang="en" sz="1300">
                <a:solidFill>
                  <a:srgbClr val="17C6A3"/>
                </a:solidFill>
                <a:highlight>
                  <a:srgbClr val="2F2F2F"/>
                </a:highlight>
                <a:latin typeface="Courier New"/>
                <a:ea typeface="Courier New"/>
                <a:cs typeface="Courier New"/>
                <a:sym typeface="Courier New"/>
              </a:rPr>
              <a:t>"Vektora summa: "</a:t>
            </a:r>
            <a:r>
              <a:rPr lang="en" sz="1300">
                <a:solidFill>
                  <a:srgbClr val="E6E6FA"/>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sum</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Object</a:t>
            </a:r>
            <a:r>
              <a:rPr lang="en" sz="1300">
                <a:solidFill>
                  <a:srgbClr val="D9E8F7"/>
                </a:solidFill>
                <a:highlight>
                  <a:srgbClr val="2F2F2F"/>
                </a:highlight>
                <a:latin typeface="Courier New"/>
                <a:ea typeface="Courier New"/>
                <a:cs typeface="Courier New"/>
                <a:sym typeface="Courier New"/>
              </a:rPr>
              <a:t> </a:t>
            </a:r>
            <a:r>
              <a:rPr lang="en" sz="1300">
                <a:solidFill>
                  <a:srgbClr val="F2F200"/>
                </a:solidFill>
                <a:highlight>
                  <a:srgbClr val="2F2F2F"/>
                </a:highlight>
                <a:latin typeface="Courier New"/>
                <a:ea typeface="Courier New"/>
                <a:cs typeface="Courier New"/>
                <a:sym typeface="Courier New"/>
              </a:rPr>
              <a:t>clone</a:t>
            </a:r>
            <a:r>
              <a:rPr lang="en" sz="1300">
                <a:solidFill>
                  <a:srgbClr val="D9E8F7"/>
                </a:solidFill>
                <a:highlight>
                  <a:srgbClr val="2F2F2F"/>
                </a:highlight>
                <a:latin typeface="Courier New"/>
                <a:ea typeface="Courier New"/>
                <a:cs typeface="Courier New"/>
                <a:sym typeface="Courier New"/>
              </a:rPr>
              <a:t> </a:t>
            </a:r>
            <a:r>
              <a:rPr lang="en" sz="1300">
                <a:solidFill>
                  <a:srgbClr val="E6E6FA"/>
                </a:solidFill>
                <a:highlight>
                  <a:srgbClr val="2F2F2F"/>
                </a:highlight>
                <a:latin typeface="Courier New"/>
                <a:ea typeface="Courier New"/>
                <a:cs typeface="Courier New"/>
                <a:sym typeface="Courier New"/>
              </a:rPr>
              <a:t>=</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clone</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;//iekopē object clone vektora kopiju</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clear</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;//…un atīra vektoru</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System</a:t>
            </a:r>
            <a:r>
              <a:rPr lang="en" sz="1300">
                <a:solidFill>
                  <a:srgbClr val="E6E6FA"/>
                </a:solidFill>
                <a:highlight>
                  <a:srgbClr val="2F2F2F"/>
                </a:highlight>
                <a:latin typeface="Courier New"/>
                <a:ea typeface="Courier New"/>
                <a:cs typeface="Courier New"/>
                <a:sym typeface="Courier New"/>
              </a:rPr>
              <a:t>.</a:t>
            </a:r>
            <a:r>
              <a:rPr b="1" i="1" lang="en" sz="1300">
                <a:solidFill>
                  <a:srgbClr val="8DDAF8"/>
                </a:solidFill>
                <a:highlight>
                  <a:srgbClr val="2F2F2F"/>
                </a:highlight>
                <a:latin typeface="Courier New"/>
                <a:ea typeface="Courier New"/>
                <a:cs typeface="Courier New"/>
                <a:sym typeface="Courier New"/>
              </a:rPr>
              <a:t>out</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println</a:t>
            </a:r>
            <a:r>
              <a:rPr lang="en" sz="1300">
                <a:solidFill>
                  <a:srgbClr val="F9FAF4"/>
                </a:solidFill>
                <a:highlight>
                  <a:srgbClr val="2F2F2F"/>
                </a:highlight>
                <a:latin typeface="Courier New"/>
                <a:ea typeface="Courier New"/>
                <a:cs typeface="Courier New"/>
                <a:sym typeface="Courier New"/>
              </a:rPr>
              <a:t>(</a:t>
            </a:r>
            <a:r>
              <a:rPr lang="en" sz="1300">
                <a:solidFill>
                  <a:srgbClr val="F3EC79"/>
                </a:solidFill>
                <a:highlight>
                  <a:srgbClr val="2F2F2F"/>
                </a:highlight>
                <a:latin typeface="Courier New"/>
                <a:ea typeface="Courier New"/>
                <a:cs typeface="Courier New"/>
                <a:sym typeface="Courier New"/>
              </a:rPr>
              <a:t>cipari</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cipari</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addAll</a:t>
            </a:r>
            <a:r>
              <a:rPr lang="en" sz="1300">
                <a:solidFill>
                  <a:srgbClr val="F9FAF4"/>
                </a:solidFill>
                <a:highlight>
                  <a:srgbClr val="2F2F2F"/>
                </a:highlight>
                <a:latin typeface="Courier New"/>
                <a:ea typeface="Courier New"/>
                <a:cs typeface="Courier New"/>
                <a:sym typeface="Courier New"/>
              </a:rPr>
              <a:t>((</a:t>
            </a:r>
            <a:r>
              <a:rPr lang="en" sz="1300">
                <a:solidFill>
                  <a:srgbClr val="80F2F6"/>
                </a:solidFill>
                <a:highlight>
                  <a:srgbClr val="2F2F2F"/>
                </a:highlight>
                <a:latin typeface="Courier New"/>
                <a:ea typeface="Courier New"/>
                <a:cs typeface="Courier New"/>
                <a:sym typeface="Courier New"/>
              </a:rPr>
              <a:t>Collection</a:t>
            </a:r>
            <a:r>
              <a:rPr lang="en" sz="1300">
                <a:solidFill>
                  <a:srgbClr val="E6E6FA"/>
                </a:solidFill>
                <a:highlight>
                  <a:srgbClr val="2F2F2F"/>
                </a:highlight>
                <a:latin typeface="Courier New"/>
                <a:ea typeface="Courier New"/>
                <a:cs typeface="Courier New"/>
                <a:sym typeface="Courier New"/>
              </a:rPr>
              <a:t>&lt;?</a:t>
            </a:r>
            <a:r>
              <a:rPr lang="en" sz="1300">
                <a:solidFill>
                  <a:srgbClr val="D9E8F7"/>
                </a:solidFill>
                <a:highlight>
                  <a:srgbClr val="2F2F2F"/>
                </a:highlight>
                <a:latin typeface="Courier New"/>
                <a:ea typeface="Courier New"/>
                <a:cs typeface="Courier New"/>
                <a:sym typeface="Courier New"/>
              </a:rPr>
              <a:t> </a:t>
            </a:r>
            <a:r>
              <a:rPr lang="en" sz="1300">
                <a:solidFill>
                  <a:srgbClr val="CC6C1D"/>
                </a:solidFill>
                <a:highlight>
                  <a:srgbClr val="2F2F2F"/>
                </a:highlight>
                <a:latin typeface="Courier New"/>
                <a:ea typeface="Courier New"/>
                <a:cs typeface="Courier New"/>
                <a:sym typeface="Courier New"/>
              </a:rPr>
              <a:t>extends</a:t>
            </a: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Integer</a:t>
            </a:r>
            <a:r>
              <a:rPr lang="en" sz="1300">
                <a:solidFill>
                  <a:srgbClr val="E6E6FA"/>
                </a:solidFill>
                <a:highlight>
                  <a:srgbClr val="2F2F2F"/>
                </a:highlight>
                <a:latin typeface="Courier New"/>
                <a:ea typeface="Courier New"/>
                <a:cs typeface="Courier New"/>
                <a:sym typeface="Courier New"/>
              </a:rPr>
              <a:t>&gt;</a:t>
            </a:r>
            <a:r>
              <a:rPr lang="en" sz="1300">
                <a:solidFill>
                  <a:srgbClr val="F9FAF4"/>
                </a:solidFill>
                <a:highlight>
                  <a:srgbClr val="2F2F2F"/>
                </a:highlight>
                <a:latin typeface="Courier New"/>
                <a:ea typeface="Courier New"/>
                <a:cs typeface="Courier New"/>
                <a:sym typeface="Courier New"/>
              </a:rPr>
              <a:t>)</a:t>
            </a:r>
            <a:r>
              <a:rPr lang="en" sz="1300">
                <a:solidFill>
                  <a:srgbClr val="D9E8F7"/>
                </a:solidFill>
                <a:highlight>
                  <a:srgbClr val="2F2F2F"/>
                </a:highlight>
                <a:latin typeface="Courier New"/>
                <a:ea typeface="Courier New"/>
                <a:cs typeface="Courier New"/>
                <a:sym typeface="Courier New"/>
              </a:rPr>
              <a:t> </a:t>
            </a:r>
            <a:r>
              <a:rPr lang="en" sz="1300">
                <a:solidFill>
                  <a:srgbClr val="F3EC79"/>
                </a:solidFill>
                <a:highlight>
                  <a:srgbClr val="2F2F2F"/>
                </a:highlight>
                <a:latin typeface="Courier New"/>
                <a:ea typeface="Courier New"/>
                <a:cs typeface="Courier New"/>
                <a:sym typeface="Courier New"/>
              </a:rPr>
              <a:t>clone</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;//Ar</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0"/>
              </a:spcAft>
              <a:buNone/>
            </a:pPr>
            <a:r>
              <a:rPr lang="en" sz="1300">
                <a:solidFill>
                  <a:srgbClr val="E6E6FA"/>
                </a:solidFill>
                <a:highlight>
                  <a:srgbClr val="2F2F2F"/>
                </a:highlight>
                <a:latin typeface="Courier New"/>
                <a:ea typeface="Courier New"/>
                <a:cs typeface="Courier New"/>
                <a:sym typeface="Courier New"/>
              </a:rPr>
              <a:t>a</a:t>
            </a:r>
            <a:r>
              <a:rPr lang="en" sz="1300">
                <a:solidFill>
                  <a:srgbClr val="E6E6FA"/>
                </a:solidFill>
                <a:highlight>
                  <a:srgbClr val="2F2F2F"/>
                </a:highlight>
                <a:latin typeface="Courier New"/>
                <a:ea typeface="Courier New"/>
                <a:cs typeface="Courier New"/>
                <a:sym typeface="Courier New"/>
              </a:rPr>
              <a:t>ddAll tiek pievienoti clone onjekti atpakaļ vektorā</a:t>
            </a:r>
            <a:endParaRPr sz="1300">
              <a:solidFill>
                <a:srgbClr val="E6E6FA"/>
              </a:solidFill>
              <a:highlight>
                <a:srgbClr val="2F2F2F"/>
              </a:highlight>
              <a:latin typeface="Courier New"/>
              <a:ea typeface="Courier New"/>
              <a:cs typeface="Courier New"/>
              <a:sym typeface="Courier New"/>
            </a:endParaRPr>
          </a:p>
          <a:p>
            <a:pPr indent="0" lvl="0" marL="25400" rtl="0" algn="l">
              <a:lnSpc>
                <a:spcPct val="80000"/>
              </a:lnSpc>
              <a:spcBef>
                <a:spcPts val="1000"/>
              </a:spcBef>
              <a:spcAft>
                <a:spcPts val="1000"/>
              </a:spcAft>
              <a:buNone/>
            </a:pPr>
            <a:r>
              <a:rPr lang="en" sz="1300">
                <a:solidFill>
                  <a:srgbClr val="D9E8F7"/>
                </a:solidFill>
                <a:highlight>
                  <a:srgbClr val="2F2F2F"/>
                </a:highlight>
                <a:latin typeface="Courier New"/>
                <a:ea typeface="Courier New"/>
                <a:cs typeface="Courier New"/>
                <a:sym typeface="Courier New"/>
              </a:rPr>
              <a:t>		 </a:t>
            </a:r>
            <a:r>
              <a:rPr lang="en" sz="1300">
                <a:solidFill>
                  <a:srgbClr val="1290C3"/>
                </a:solidFill>
                <a:highlight>
                  <a:srgbClr val="2F2F2F"/>
                </a:highlight>
                <a:latin typeface="Courier New"/>
                <a:ea typeface="Courier New"/>
                <a:cs typeface="Courier New"/>
                <a:sym typeface="Courier New"/>
              </a:rPr>
              <a:t>System</a:t>
            </a:r>
            <a:r>
              <a:rPr lang="en" sz="1300">
                <a:solidFill>
                  <a:srgbClr val="E6E6FA"/>
                </a:solidFill>
                <a:highlight>
                  <a:srgbClr val="2F2F2F"/>
                </a:highlight>
                <a:latin typeface="Courier New"/>
                <a:ea typeface="Courier New"/>
                <a:cs typeface="Courier New"/>
                <a:sym typeface="Courier New"/>
              </a:rPr>
              <a:t>.</a:t>
            </a:r>
            <a:r>
              <a:rPr b="1" i="1" lang="en" sz="1300">
                <a:solidFill>
                  <a:srgbClr val="8DDAF8"/>
                </a:solidFill>
                <a:highlight>
                  <a:srgbClr val="2F2F2F"/>
                </a:highlight>
                <a:latin typeface="Courier New"/>
                <a:ea typeface="Courier New"/>
                <a:cs typeface="Courier New"/>
                <a:sym typeface="Courier New"/>
              </a:rPr>
              <a:t>out</a:t>
            </a:r>
            <a:r>
              <a:rPr lang="en" sz="1300">
                <a:solidFill>
                  <a:srgbClr val="E6E6FA"/>
                </a:solidFill>
                <a:highlight>
                  <a:srgbClr val="2F2F2F"/>
                </a:highlight>
                <a:latin typeface="Courier New"/>
                <a:ea typeface="Courier New"/>
                <a:cs typeface="Courier New"/>
                <a:sym typeface="Courier New"/>
              </a:rPr>
              <a:t>.</a:t>
            </a:r>
            <a:r>
              <a:rPr lang="en" sz="1300">
                <a:solidFill>
                  <a:srgbClr val="A7EC21"/>
                </a:solidFill>
                <a:highlight>
                  <a:srgbClr val="2F2F2F"/>
                </a:highlight>
                <a:latin typeface="Courier New"/>
                <a:ea typeface="Courier New"/>
                <a:cs typeface="Courier New"/>
                <a:sym typeface="Courier New"/>
              </a:rPr>
              <a:t>println</a:t>
            </a:r>
            <a:r>
              <a:rPr lang="en" sz="1300">
                <a:solidFill>
                  <a:srgbClr val="F9FAF4"/>
                </a:solidFill>
                <a:highlight>
                  <a:srgbClr val="2F2F2F"/>
                </a:highlight>
                <a:latin typeface="Courier New"/>
                <a:ea typeface="Courier New"/>
                <a:cs typeface="Courier New"/>
                <a:sym typeface="Courier New"/>
              </a:rPr>
              <a:t>(</a:t>
            </a:r>
            <a:r>
              <a:rPr lang="en" sz="1300">
                <a:solidFill>
                  <a:srgbClr val="F3EC79"/>
                </a:solidFill>
                <a:highlight>
                  <a:srgbClr val="2F2F2F"/>
                </a:highlight>
                <a:latin typeface="Courier New"/>
                <a:ea typeface="Courier New"/>
                <a:cs typeface="Courier New"/>
                <a:sym typeface="Courier New"/>
              </a:rPr>
              <a:t>cipari</a:t>
            </a:r>
            <a:r>
              <a:rPr lang="en" sz="1300">
                <a:solidFill>
                  <a:srgbClr val="F9FAF4"/>
                </a:solidFill>
                <a:highlight>
                  <a:srgbClr val="2F2F2F"/>
                </a:highlight>
                <a:latin typeface="Courier New"/>
                <a:ea typeface="Courier New"/>
                <a:cs typeface="Courier New"/>
                <a:sym typeface="Courier New"/>
              </a:rPr>
              <a:t>)</a:t>
            </a:r>
            <a:r>
              <a:rPr lang="en" sz="1300">
                <a:solidFill>
                  <a:srgbClr val="E6E6FA"/>
                </a:solidFill>
                <a:highlight>
                  <a:srgbClr val="2F2F2F"/>
                </a:highlight>
                <a:latin typeface="Courier New"/>
                <a:ea typeface="Courier New"/>
                <a:cs typeface="Courier New"/>
                <a:sym typeface="Courier New"/>
              </a:rPr>
              <a:t>;</a:t>
            </a:r>
            <a:endParaRPr sz="1300">
              <a:solidFill>
                <a:srgbClr val="CC6C1D"/>
              </a:solidFill>
              <a:highlight>
                <a:srgbClr val="2F2F2F"/>
              </a:highlight>
              <a:latin typeface="Courier New"/>
              <a:ea typeface="Courier New"/>
              <a:cs typeface="Courier New"/>
              <a:sym typeface="Courier New"/>
            </a:endParaRPr>
          </a:p>
        </p:txBody>
      </p:sp>
      <p:sp>
        <p:nvSpPr>
          <p:cNvPr id="460" name="Google Shape;460;p36"/>
          <p:cNvSpPr txBox="1"/>
          <p:nvPr/>
        </p:nvSpPr>
        <p:spPr>
          <a:xfrm>
            <a:off x="6496425" y="1643225"/>
            <a:ext cx="2543700" cy="938700"/>
          </a:xfrm>
          <a:prstGeom prst="rect">
            <a:avLst/>
          </a:prstGeom>
          <a:solidFill>
            <a:srgbClr val="5C5C5C">
              <a:alpha val="89310"/>
            </a:srgbClr>
          </a:solidFill>
          <a:ln>
            <a:noFill/>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200">
                <a:solidFill>
                  <a:srgbClr val="EBEBEB"/>
                </a:solidFill>
                <a:highlight>
                  <a:srgbClr val="54575A"/>
                </a:highlight>
                <a:latin typeface="Courier New"/>
                <a:ea typeface="Courier New"/>
                <a:cs typeface="Courier New"/>
                <a:sym typeface="Courier New"/>
              </a:rPr>
              <a:t>Vektora summa: 150</a:t>
            </a:r>
            <a:endParaRPr sz="1200">
              <a:solidFill>
                <a:srgbClr val="EBEBEB"/>
              </a:solidFill>
              <a:highlight>
                <a:srgbClr val="54575A"/>
              </a:highlight>
              <a:latin typeface="Courier New"/>
              <a:ea typeface="Courier New"/>
              <a:cs typeface="Courier New"/>
              <a:sym typeface="Courier New"/>
            </a:endParaRPr>
          </a:p>
          <a:p>
            <a:pPr indent="0" lvl="0" marL="25400" rtl="0" algn="l">
              <a:lnSpc>
                <a:spcPct val="115000"/>
              </a:lnSpc>
              <a:spcBef>
                <a:spcPts val="1000"/>
              </a:spcBef>
              <a:spcAft>
                <a:spcPts val="0"/>
              </a:spcAft>
              <a:buNone/>
            </a:pPr>
            <a:r>
              <a:rPr lang="en" sz="1200">
                <a:solidFill>
                  <a:srgbClr val="EBEBEB"/>
                </a:solidFill>
                <a:highlight>
                  <a:srgbClr val="54575A"/>
                </a:highlight>
                <a:latin typeface="Courier New"/>
                <a:ea typeface="Courier New"/>
                <a:cs typeface="Courier New"/>
                <a:sym typeface="Courier New"/>
              </a:rPr>
              <a:t>[]</a:t>
            </a:r>
            <a:endParaRPr sz="1200">
              <a:solidFill>
                <a:srgbClr val="EBEBEB"/>
              </a:solidFill>
              <a:highlight>
                <a:srgbClr val="54575A"/>
              </a:highlight>
              <a:latin typeface="Courier New"/>
              <a:ea typeface="Courier New"/>
              <a:cs typeface="Courier New"/>
              <a:sym typeface="Courier New"/>
            </a:endParaRPr>
          </a:p>
          <a:p>
            <a:pPr indent="0" lvl="0" marL="25400" rtl="0" algn="l">
              <a:lnSpc>
                <a:spcPct val="115000"/>
              </a:lnSpc>
              <a:spcBef>
                <a:spcPts val="1000"/>
              </a:spcBef>
              <a:spcAft>
                <a:spcPts val="1000"/>
              </a:spcAft>
              <a:buNone/>
            </a:pPr>
            <a:r>
              <a:rPr lang="en" sz="1200">
                <a:solidFill>
                  <a:srgbClr val="EBEBEB"/>
                </a:solidFill>
                <a:highlight>
                  <a:srgbClr val="54575A"/>
                </a:highlight>
                <a:latin typeface="Courier New"/>
                <a:ea typeface="Courier New"/>
                <a:cs typeface="Courier New"/>
                <a:sym typeface="Courier New"/>
              </a:rPr>
              <a:t>[0, 10, 20, 30, 40, 50]</a:t>
            </a:r>
            <a:endParaRPr sz="1200">
              <a:solidFill>
                <a:srgbClr val="EBEBEB"/>
              </a:solidFill>
              <a:highlight>
                <a:srgbClr val="54575A"/>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7"/>
          <p:cNvSpPr txBox="1"/>
          <p:nvPr>
            <p:ph type="title"/>
          </p:nvPr>
        </p:nvSpPr>
        <p:spPr>
          <a:xfrm>
            <a:off x="1003900" y="27615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Informācijas Avoti</a:t>
            </a:r>
            <a:endParaRPr>
              <a:solidFill>
                <a:schemeClr val="lt2"/>
              </a:solidFill>
            </a:endParaRPr>
          </a:p>
        </p:txBody>
      </p:sp>
      <p:sp>
        <p:nvSpPr>
          <p:cNvPr id="466" name="Google Shape;466;p37"/>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solidFill>
                  <a:schemeClr val="hlink"/>
                </a:solidFill>
                <a:hlinkClick r:id="rId3"/>
              </a:rPr>
              <a:t>https://www.geeksforgeeks.org/java-util-vector-class-java/</a:t>
            </a:r>
            <a:endParaRPr sz="1400"/>
          </a:p>
          <a:p>
            <a:pPr indent="-317500" lvl="0" marL="457200" rtl="0" algn="l">
              <a:spcBef>
                <a:spcPts val="0"/>
              </a:spcBef>
              <a:spcAft>
                <a:spcPts val="0"/>
              </a:spcAft>
              <a:buSzPts val="1400"/>
              <a:buChar char="●"/>
            </a:pPr>
            <a:r>
              <a:rPr lang="en" sz="1400" u="sng">
                <a:solidFill>
                  <a:schemeClr val="hlink"/>
                </a:solidFill>
                <a:hlinkClick r:id="rId4"/>
              </a:rPr>
              <a:t>https://www.javatpoint.com/java-vector</a:t>
            </a:r>
            <a:endParaRPr sz="1400"/>
          </a:p>
          <a:p>
            <a:pPr indent="-317500" lvl="0" marL="457200" rtl="0" algn="l">
              <a:spcBef>
                <a:spcPts val="0"/>
              </a:spcBef>
              <a:spcAft>
                <a:spcPts val="0"/>
              </a:spcAft>
              <a:buSzPts val="1400"/>
              <a:buChar char="●"/>
            </a:pPr>
            <a:r>
              <a:rPr lang="en" sz="1400" u="sng">
                <a:solidFill>
                  <a:schemeClr val="hlink"/>
                </a:solidFill>
                <a:hlinkClick r:id="rId5"/>
              </a:rPr>
              <a:t>https://www.geeksforgeeks.org/vector-clone-method-in-java-with-examples/</a:t>
            </a:r>
            <a:endParaRPr sz="1400"/>
          </a:p>
          <a:p>
            <a:pPr indent="-317500" lvl="0" marL="457200" rtl="0" algn="l">
              <a:spcBef>
                <a:spcPts val="0"/>
              </a:spcBef>
              <a:spcAft>
                <a:spcPts val="0"/>
              </a:spcAft>
              <a:buSzPts val="1400"/>
              <a:buChar char="●"/>
            </a:pPr>
            <a:r>
              <a:rPr lang="en" sz="1400"/>
              <a:t>https://www.geeksforgeeks.org/vector-foreach-method-in-java/</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txBox="1"/>
          <p:nvPr>
            <p:ph type="title"/>
          </p:nvPr>
        </p:nvSpPr>
        <p:spPr>
          <a:xfrm>
            <a:off x="859500" y="2163975"/>
            <a:ext cx="7425000" cy="6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lt2"/>
                </a:solidFill>
              </a:rPr>
              <a:t>Paldies par uzmanību</a:t>
            </a:r>
            <a:endParaRPr b="1" sz="5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1005875" y="535000"/>
            <a:ext cx="74232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Vektors ir</a:t>
            </a:r>
            <a:endParaRPr>
              <a:solidFill>
                <a:schemeClr val="lt2"/>
              </a:solidFill>
            </a:endParaRPr>
          </a:p>
        </p:txBody>
      </p:sp>
      <p:sp>
        <p:nvSpPr>
          <p:cNvPr id="340" name="Google Shape;340;p25"/>
          <p:cNvSpPr txBox="1"/>
          <p:nvPr>
            <p:ph idx="1" type="body"/>
          </p:nvPr>
        </p:nvSpPr>
        <p:spPr>
          <a:xfrm>
            <a:off x="938325" y="1253400"/>
            <a:ext cx="74232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Vektors ir dinamisks masīvs, kas nozīmē, ka tas var palielināties vai samazināties pēc vajadzības.</a:t>
            </a:r>
            <a:endParaRPr sz="2200"/>
          </a:p>
          <a:p>
            <a:pPr indent="0" lvl="0" marL="0" rtl="0" algn="l">
              <a:spcBef>
                <a:spcPts val="0"/>
              </a:spcBef>
              <a:spcAft>
                <a:spcPts val="0"/>
              </a:spcAft>
              <a:buNone/>
            </a:pPr>
            <a:r>
              <a:rPr lang="en" sz="2200"/>
              <a:t>To var izdarīt izmantojot add(), remove()</a:t>
            </a:r>
            <a:endParaRPr sz="2200"/>
          </a:p>
          <a:p>
            <a:pPr indent="0" lvl="0" marL="0" rtl="0" algn="l">
              <a:spcBef>
                <a:spcPts val="0"/>
              </a:spcBef>
              <a:spcAft>
                <a:spcPts val="0"/>
              </a:spcAft>
              <a:buNone/>
            </a:pPr>
            <a:r>
              <a:rPr lang="en" sz="2200"/>
              <a:t>metodes</a:t>
            </a:r>
            <a:endParaRPr sz="2200"/>
          </a:p>
          <a:p>
            <a:pPr indent="0" lvl="0" marL="0" rtl="0" algn="l">
              <a:spcBef>
                <a:spcPts val="0"/>
              </a:spcBef>
              <a:spcAft>
                <a:spcPts val="0"/>
              </a:spcAft>
              <a:buNone/>
            </a:pPr>
            <a:r>
              <a:t/>
            </a:r>
            <a:endParaRPr sz="2200">
              <a:highlight>
                <a:schemeClr val="accent2"/>
              </a:highlight>
              <a:latin typeface="Antonio"/>
              <a:ea typeface="Antonio"/>
              <a:cs typeface="Antonio"/>
              <a:sym typeface="Antonio"/>
            </a:endParaRPr>
          </a:p>
          <a:p>
            <a:pPr indent="0" lvl="0" marL="0" rtl="0" algn="l">
              <a:spcBef>
                <a:spcPts val="1000"/>
              </a:spcBef>
              <a:spcAft>
                <a:spcPts val="1000"/>
              </a:spcAft>
              <a:buNone/>
            </a:pPr>
            <a:r>
              <a:t/>
            </a:r>
            <a:endParaRPr sz="2200">
              <a:highlight>
                <a:schemeClr val="accent2"/>
              </a:highlight>
              <a:latin typeface="Antonio"/>
              <a:ea typeface="Antonio"/>
              <a:cs typeface="Antonio"/>
              <a:sym typeface="Antonio"/>
            </a:endParaRPr>
          </a:p>
        </p:txBody>
      </p:sp>
      <p:grpSp>
        <p:nvGrpSpPr>
          <p:cNvPr id="341" name="Google Shape;341;p25"/>
          <p:cNvGrpSpPr/>
          <p:nvPr/>
        </p:nvGrpSpPr>
        <p:grpSpPr>
          <a:xfrm>
            <a:off x="1116178" y="3960682"/>
            <a:ext cx="443148" cy="443148"/>
            <a:chOff x="2787725" y="238125"/>
            <a:chExt cx="513200" cy="513200"/>
          </a:xfrm>
        </p:grpSpPr>
        <p:sp>
          <p:nvSpPr>
            <p:cNvPr id="342" name="Google Shape;342;p2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5"/>
          <p:cNvGrpSpPr/>
          <p:nvPr/>
        </p:nvGrpSpPr>
        <p:grpSpPr>
          <a:xfrm rot="5400000">
            <a:off x="7376238" y="3497808"/>
            <a:ext cx="1116400" cy="1104975"/>
            <a:chOff x="7023100" y="1097275"/>
            <a:chExt cx="1116400" cy="1104975"/>
          </a:xfrm>
        </p:grpSpPr>
        <p:cxnSp>
          <p:nvCxnSpPr>
            <p:cNvPr id="347" name="Google Shape;347;p25"/>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348" name="Google Shape;348;p25"/>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349" name="Google Shape;349;p25"/>
          <p:cNvSpPr/>
          <p:nvPr/>
        </p:nvSpPr>
        <p:spPr>
          <a:xfrm>
            <a:off x="6851650" y="38067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5"/>
          <p:cNvSpPr/>
          <p:nvPr/>
        </p:nvSpPr>
        <p:spPr>
          <a:xfrm>
            <a:off x="2492175" y="45620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5"/>
          <p:cNvGrpSpPr/>
          <p:nvPr/>
        </p:nvGrpSpPr>
        <p:grpSpPr>
          <a:xfrm>
            <a:off x="8296403" y="633532"/>
            <a:ext cx="443148" cy="443148"/>
            <a:chOff x="2787725" y="238125"/>
            <a:chExt cx="513200" cy="513200"/>
          </a:xfrm>
        </p:grpSpPr>
        <p:sp>
          <p:nvSpPr>
            <p:cNvPr id="352" name="Google Shape;352;p25"/>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25">
            <a:hlinkClick/>
          </p:cNvPr>
          <p:cNvSpPr txBox="1"/>
          <p:nvPr/>
        </p:nvSpPr>
        <p:spPr>
          <a:xfrm>
            <a:off x="0" y="10048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01</a:t>
            </a:r>
            <a:endParaRPr b="1" sz="2000" u="sng">
              <a:solidFill>
                <a:schemeClr val="accent2"/>
              </a:solidFill>
              <a:latin typeface="Antonio"/>
              <a:ea typeface="Antonio"/>
              <a:cs typeface="Antonio"/>
              <a:sym typeface="Antonio"/>
            </a:endParaRPr>
          </a:p>
        </p:txBody>
      </p:sp>
      <p:sp>
        <p:nvSpPr>
          <p:cNvPr id="357" name="Google Shape;357;p25">
            <a:hlinkClick/>
          </p:cNvPr>
          <p:cNvSpPr txBox="1"/>
          <p:nvPr/>
        </p:nvSpPr>
        <p:spPr>
          <a:xfrm>
            <a:off x="0" y="18835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02</a:t>
            </a:r>
            <a:endParaRPr b="1" sz="2000" u="sng">
              <a:solidFill>
                <a:schemeClr val="accent2"/>
              </a:solidFill>
              <a:latin typeface="Antonio"/>
              <a:ea typeface="Antonio"/>
              <a:cs typeface="Antonio"/>
              <a:sym typeface="Antonio"/>
            </a:endParaRPr>
          </a:p>
        </p:txBody>
      </p:sp>
      <p:sp>
        <p:nvSpPr>
          <p:cNvPr id="358" name="Google Shape;358;p25">
            <a:hlinkClick/>
          </p:cNvPr>
          <p:cNvSpPr txBox="1"/>
          <p:nvPr/>
        </p:nvSpPr>
        <p:spPr>
          <a:xfrm>
            <a:off x="0" y="27622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03</a:t>
            </a:r>
            <a:endParaRPr b="1" sz="2000" u="sng">
              <a:solidFill>
                <a:schemeClr val="accent2"/>
              </a:solidFill>
              <a:latin typeface="Antonio"/>
              <a:ea typeface="Antonio"/>
              <a:cs typeface="Antonio"/>
              <a:sym typeface="Antonio"/>
            </a:endParaRPr>
          </a:p>
        </p:txBody>
      </p:sp>
      <p:sp>
        <p:nvSpPr>
          <p:cNvPr id="359" name="Google Shape;359;p25">
            <a:hlinkClick/>
          </p:cNvPr>
          <p:cNvSpPr txBox="1"/>
          <p:nvPr/>
        </p:nvSpPr>
        <p:spPr>
          <a:xfrm>
            <a:off x="0" y="36409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04</a:t>
            </a:r>
            <a:endParaRPr b="1" sz="2000" u="sng">
              <a:solidFill>
                <a:schemeClr val="accent2"/>
              </a:solidFill>
              <a:latin typeface="Antonio"/>
              <a:ea typeface="Antonio"/>
              <a:cs typeface="Antonio"/>
              <a:sym typeface="Antonio"/>
            </a:endParaRPr>
          </a:p>
        </p:txBody>
      </p:sp>
      <p:sp>
        <p:nvSpPr>
          <p:cNvPr id="360" name="Google Shape;360;p25"/>
          <p:cNvSpPr txBox="1"/>
          <p:nvPr/>
        </p:nvSpPr>
        <p:spPr>
          <a:xfrm>
            <a:off x="1005875" y="3841750"/>
            <a:ext cx="4372500" cy="6810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1000"/>
              </a:spcBef>
              <a:spcAft>
                <a:spcPts val="1000"/>
              </a:spcAft>
              <a:buNone/>
            </a:pPr>
            <a:r>
              <a:rPr lang="en" sz="1500">
                <a:solidFill>
                  <a:srgbClr val="F3EC79"/>
                </a:solidFill>
                <a:highlight>
                  <a:schemeClr val="accent2"/>
                </a:highlight>
                <a:latin typeface="Courier New"/>
                <a:ea typeface="Courier New"/>
                <a:cs typeface="Courier New"/>
                <a:sym typeface="Courier New"/>
              </a:rPr>
              <a:t>names</a:t>
            </a:r>
            <a:r>
              <a:rPr lang="en" sz="1500">
                <a:solidFill>
                  <a:srgbClr val="E6E6FA"/>
                </a:solidFill>
                <a:highlight>
                  <a:schemeClr val="accent2"/>
                </a:highlight>
                <a:latin typeface="Courier New"/>
                <a:ea typeface="Courier New"/>
                <a:cs typeface="Courier New"/>
                <a:sym typeface="Courier New"/>
              </a:rPr>
              <a:t>.</a:t>
            </a:r>
            <a:r>
              <a:rPr lang="en" sz="1500">
                <a:solidFill>
                  <a:srgbClr val="A7EC21"/>
                </a:solidFill>
                <a:highlight>
                  <a:schemeClr val="accent2"/>
                </a:highlight>
                <a:latin typeface="Courier New"/>
                <a:ea typeface="Courier New"/>
                <a:cs typeface="Courier New"/>
                <a:sym typeface="Courier New"/>
              </a:rPr>
              <a:t>remove</a:t>
            </a:r>
            <a:r>
              <a:rPr lang="en" sz="1500">
                <a:solidFill>
                  <a:srgbClr val="F9FAF4"/>
                </a:solidFill>
                <a:highlight>
                  <a:schemeClr val="accent2"/>
                </a:highlight>
                <a:latin typeface="Courier New"/>
                <a:ea typeface="Courier New"/>
                <a:cs typeface="Courier New"/>
                <a:sym typeface="Courier New"/>
              </a:rPr>
              <a:t>(</a:t>
            </a:r>
            <a:r>
              <a:rPr lang="en" sz="1200">
                <a:solidFill>
                  <a:srgbClr val="F9FAF4"/>
                </a:solidFill>
                <a:highlight>
                  <a:schemeClr val="accent2"/>
                </a:highlight>
                <a:latin typeface="Courier New"/>
                <a:ea typeface="Courier New"/>
                <a:cs typeface="Courier New"/>
                <a:sym typeface="Courier New"/>
              </a:rPr>
              <a:t>&lt;noteiktais elements vektorā&gt;</a:t>
            </a:r>
            <a:r>
              <a:rPr lang="en" sz="1500">
                <a:solidFill>
                  <a:srgbClr val="F9FAF4"/>
                </a:solidFill>
                <a:highlight>
                  <a:schemeClr val="accent2"/>
                </a:highlight>
                <a:latin typeface="Courier New"/>
                <a:ea typeface="Courier New"/>
                <a:cs typeface="Courier New"/>
                <a:sym typeface="Courier New"/>
              </a:rPr>
              <a:t>)</a:t>
            </a:r>
            <a:r>
              <a:rPr lang="en" sz="1500">
                <a:solidFill>
                  <a:srgbClr val="E6E6FA"/>
                </a:solidFill>
                <a:highlight>
                  <a:schemeClr val="accent2"/>
                </a:highlight>
                <a:latin typeface="Courier New"/>
                <a:ea typeface="Courier New"/>
                <a:cs typeface="Courier New"/>
                <a:sym typeface="Courier New"/>
              </a:rPr>
              <a:t>;</a:t>
            </a:r>
            <a:endParaRPr sz="1900">
              <a:highlight>
                <a:schemeClr val="accent2"/>
              </a:highlight>
              <a:latin typeface="Space Mono"/>
              <a:ea typeface="Space Mono"/>
              <a:cs typeface="Space Mono"/>
              <a:sym typeface="Space Mono"/>
            </a:endParaRPr>
          </a:p>
        </p:txBody>
      </p:sp>
      <p:sp>
        <p:nvSpPr>
          <p:cNvPr id="361" name="Google Shape;361;p25"/>
          <p:cNvSpPr txBox="1"/>
          <p:nvPr/>
        </p:nvSpPr>
        <p:spPr>
          <a:xfrm>
            <a:off x="1116175" y="4522738"/>
            <a:ext cx="2385900" cy="4155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1000"/>
              </a:spcBef>
              <a:spcAft>
                <a:spcPts val="1000"/>
              </a:spcAft>
              <a:buNone/>
            </a:pPr>
            <a:r>
              <a:rPr lang="en" sz="1500">
                <a:solidFill>
                  <a:srgbClr val="F3EC79"/>
                </a:solidFill>
                <a:highlight>
                  <a:schemeClr val="accent2"/>
                </a:highlight>
                <a:latin typeface="Courier New"/>
                <a:ea typeface="Courier New"/>
                <a:cs typeface="Courier New"/>
                <a:sym typeface="Courier New"/>
              </a:rPr>
              <a:t>names</a:t>
            </a:r>
            <a:r>
              <a:rPr lang="en" sz="1500">
                <a:solidFill>
                  <a:srgbClr val="E6E6FA"/>
                </a:solidFill>
                <a:highlight>
                  <a:schemeClr val="accent2"/>
                </a:highlight>
                <a:latin typeface="Courier New"/>
                <a:ea typeface="Courier New"/>
                <a:cs typeface="Courier New"/>
                <a:sym typeface="Courier New"/>
              </a:rPr>
              <a:t>.</a:t>
            </a:r>
            <a:r>
              <a:rPr lang="en" sz="1500">
                <a:solidFill>
                  <a:srgbClr val="A7EC21"/>
                </a:solidFill>
                <a:highlight>
                  <a:schemeClr val="accent2"/>
                </a:highlight>
                <a:latin typeface="Courier New"/>
                <a:ea typeface="Courier New"/>
                <a:cs typeface="Courier New"/>
                <a:sym typeface="Courier New"/>
              </a:rPr>
              <a:t>clear</a:t>
            </a:r>
            <a:r>
              <a:rPr lang="en" sz="1500">
                <a:solidFill>
                  <a:srgbClr val="F9FAF4"/>
                </a:solidFill>
                <a:highlight>
                  <a:schemeClr val="accent2"/>
                </a:highlight>
                <a:latin typeface="Courier New"/>
                <a:ea typeface="Courier New"/>
                <a:cs typeface="Courier New"/>
                <a:sym typeface="Courier New"/>
              </a:rPr>
              <a:t>()</a:t>
            </a:r>
            <a:r>
              <a:rPr lang="en" sz="1500">
                <a:solidFill>
                  <a:srgbClr val="E6E6FA"/>
                </a:solidFill>
                <a:highlight>
                  <a:schemeClr val="accent2"/>
                </a:highlight>
                <a:latin typeface="Courier New"/>
                <a:ea typeface="Courier New"/>
                <a:cs typeface="Courier New"/>
                <a:sym typeface="Courier New"/>
              </a:rPr>
              <a:t>;</a:t>
            </a:r>
            <a:endParaRPr sz="1800">
              <a:highlight>
                <a:schemeClr val="accent2"/>
              </a:highlight>
              <a:latin typeface="Space Mono"/>
              <a:ea typeface="Space Mono"/>
              <a:cs typeface="Space Mono"/>
              <a:sym typeface="Space Mono"/>
            </a:endParaRPr>
          </a:p>
        </p:txBody>
      </p:sp>
      <p:sp>
        <p:nvSpPr>
          <p:cNvPr id="362" name="Google Shape;362;p25"/>
          <p:cNvSpPr txBox="1"/>
          <p:nvPr/>
        </p:nvSpPr>
        <p:spPr>
          <a:xfrm>
            <a:off x="866675" y="3076600"/>
            <a:ext cx="2307300" cy="4155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1000"/>
              </a:spcBef>
              <a:spcAft>
                <a:spcPts val="1000"/>
              </a:spcAft>
              <a:buNone/>
            </a:pPr>
            <a:r>
              <a:rPr lang="en" sz="1500">
                <a:solidFill>
                  <a:srgbClr val="F3EC79"/>
                </a:solidFill>
                <a:highlight>
                  <a:schemeClr val="accent2"/>
                </a:highlight>
                <a:latin typeface="Courier New"/>
                <a:ea typeface="Courier New"/>
                <a:cs typeface="Courier New"/>
                <a:sym typeface="Courier New"/>
              </a:rPr>
              <a:t>names</a:t>
            </a:r>
            <a:r>
              <a:rPr lang="en" sz="1500">
                <a:solidFill>
                  <a:srgbClr val="E6E6FA"/>
                </a:solidFill>
                <a:highlight>
                  <a:schemeClr val="accent2"/>
                </a:highlight>
                <a:latin typeface="Courier New"/>
                <a:ea typeface="Courier New"/>
                <a:cs typeface="Courier New"/>
                <a:sym typeface="Courier New"/>
              </a:rPr>
              <a:t>.</a:t>
            </a:r>
            <a:r>
              <a:rPr lang="en" sz="1500">
                <a:solidFill>
                  <a:srgbClr val="A7EC21"/>
                </a:solidFill>
                <a:highlight>
                  <a:schemeClr val="accent2"/>
                </a:highlight>
                <a:latin typeface="Courier New"/>
                <a:ea typeface="Courier New"/>
                <a:cs typeface="Courier New"/>
                <a:sym typeface="Courier New"/>
              </a:rPr>
              <a:t>add</a:t>
            </a:r>
            <a:r>
              <a:rPr lang="en" sz="1500">
                <a:solidFill>
                  <a:srgbClr val="F9FAF4"/>
                </a:solidFill>
                <a:highlight>
                  <a:schemeClr val="accent2"/>
                </a:highlight>
                <a:latin typeface="Courier New"/>
                <a:ea typeface="Courier New"/>
                <a:cs typeface="Courier New"/>
                <a:sym typeface="Courier New"/>
              </a:rPr>
              <a:t>(</a:t>
            </a:r>
            <a:r>
              <a:rPr lang="en" sz="1500">
                <a:solidFill>
                  <a:srgbClr val="17C6A3"/>
                </a:solidFill>
                <a:highlight>
                  <a:schemeClr val="accent2"/>
                </a:highlight>
                <a:latin typeface="Courier New"/>
                <a:ea typeface="Courier New"/>
                <a:cs typeface="Courier New"/>
                <a:sym typeface="Courier New"/>
              </a:rPr>
              <a:t>"..."</a:t>
            </a:r>
            <a:r>
              <a:rPr lang="en" sz="1500">
                <a:solidFill>
                  <a:srgbClr val="F9FAF4"/>
                </a:solidFill>
                <a:highlight>
                  <a:schemeClr val="accent2"/>
                </a:highlight>
                <a:latin typeface="Courier New"/>
                <a:ea typeface="Courier New"/>
                <a:cs typeface="Courier New"/>
                <a:sym typeface="Courier New"/>
              </a:rPr>
              <a:t>)</a:t>
            </a:r>
            <a:r>
              <a:rPr lang="en" sz="1500">
                <a:solidFill>
                  <a:srgbClr val="E6E6FA"/>
                </a:solidFill>
                <a:highlight>
                  <a:schemeClr val="accent2"/>
                </a:highlight>
                <a:latin typeface="Courier New"/>
                <a:ea typeface="Courier New"/>
                <a:cs typeface="Courier New"/>
                <a:sym typeface="Courier New"/>
              </a:rPr>
              <a:t>;</a:t>
            </a:r>
            <a:endParaRPr sz="1500">
              <a:solidFill>
                <a:srgbClr val="E6E6FA"/>
              </a:solidFill>
              <a:highlight>
                <a:schemeClr val="accent2"/>
              </a:highlight>
              <a:latin typeface="Courier New"/>
              <a:ea typeface="Courier New"/>
              <a:cs typeface="Courier New"/>
              <a:sym typeface="Courier New"/>
            </a:endParaRPr>
          </a:p>
        </p:txBody>
      </p:sp>
      <p:sp>
        <p:nvSpPr>
          <p:cNvPr id="363" name="Google Shape;363;p25"/>
          <p:cNvSpPr txBox="1"/>
          <p:nvPr/>
        </p:nvSpPr>
        <p:spPr>
          <a:xfrm>
            <a:off x="901125" y="3518638"/>
            <a:ext cx="3275100" cy="4155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1000"/>
              </a:spcBef>
              <a:spcAft>
                <a:spcPts val="1000"/>
              </a:spcAft>
              <a:buNone/>
            </a:pPr>
            <a:r>
              <a:rPr lang="en" sz="1500">
                <a:solidFill>
                  <a:srgbClr val="F3EC79"/>
                </a:solidFill>
                <a:highlight>
                  <a:schemeClr val="accent2"/>
                </a:highlight>
                <a:latin typeface="Courier New"/>
                <a:ea typeface="Courier New"/>
                <a:cs typeface="Courier New"/>
                <a:sym typeface="Courier New"/>
              </a:rPr>
              <a:t>names</a:t>
            </a:r>
            <a:r>
              <a:rPr lang="en" sz="1500">
                <a:solidFill>
                  <a:srgbClr val="E6E6FA"/>
                </a:solidFill>
                <a:highlight>
                  <a:schemeClr val="accent2"/>
                </a:highlight>
                <a:latin typeface="Courier New"/>
                <a:ea typeface="Courier New"/>
                <a:cs typeface="Courier New"/>
                <a:sym typeface="Courier New"/>
              </a:rPr>
              <a:t>.</a:t>
            </a:r>
            <a:r>
              <a:rPr lang="en" sz="1500">
                <a:solidFill>
                  <a:srgbClr val="A7EC21"/>
                </a:solidFill>
                <a:highlight>
                  <a:schemeClr val="accent2"/>
                </a:highlight>
                <a:latin typeface="Courier New"/>
                <a:ea typeface="Courier New"/>
                <a:cs typeface="Courier New"/>
                <a:sym typeface="Courier New"/>
              </a:rPr>
              <a:t>addElement</a:t>
            </a:r>
            <a:r>
              <a:rPr lang="en" sz="1500">
                <a:solidFill>
                  <a:srgbClr val="F9FAF4"/>
                </a:solidFill>
                <a:highlight>
                  <a:schemeClr val="accent2"/>
                </a:highlight>
                <a:latin typeface="Courier New"/>
                <a:ea typeface="Courier New"/>
                <a:cs typeface="Courier New"/>
                <a:sym typeface="Courier New"/>
              </a:rPr>
              <a:t>(</a:t>
            </a:r>
            <a:r>
              <a:rPr lang="en" sz="1500">
                <a:solidFill>
                  <a:srgbClr val="17C6A3"/>
                </a:solidFill>
                <a:highlight>
                  <a:schemeClr val="accent2"/>
                </a:highlight>
                <a:latin typeface="Courier New"/>
                <a:ea typeface="Courier New"/>
                <a:cs typeface="Courier New"/>
                <a:sym typeface="Courier New"/>
              </a:rPr>
              <a:t>"..."</a:t>
            </a:r>
            <a:r>
              <a:rPr lang="en" sz="1500">
                <a:solidFill>
                  <a:srgbClr val="F9FAF4"/>
                </a:solidFill>
                <a:highlight>
                  <a:schemeClr val="accent2"/>
                </a:highlight>
                <a:latin typeface="Courier New"/>
                <a:ea typeface="Courier New"/>
                <a:cs typeface="Courier New"/>
                <a:sym typeface="Courier New"/>
              </a:rPr>
              <a:t>)</a:t>
            </a:r>
            <a:r>
              <a:rPr lang="en" sz="1500">
                <a:solidFill>
                  <a:srgbClr val="E6E6FA"/>
                </a:solidFill>
                <a:highlight>
                  <a:schemeClr val="accent2"/>
                </a:highlight>
                <a:latin typeface="Courier New"/>
                <a:ea typeface="Courier New"/>
                <a:cs typeface="Courier New"/>
                <a:sym typeface="Courier New"/>
              </a:rPr>
              <a:t>;</a:t>
            </a:r>
            <a:endParaRPr sz="1900">
              <a:highlight>
                <a:schemeClr val="accent2"/>
              </a:highlight>
              <a:latin typeface="Space Mono"/>
              <a:ea typeface="Space Mono"/>
              <a:cs typeface="Space Mono"/>
              <a:sym typeface="Space Mono"/>
            </a:endParaRPr>
          </a:p>
        </p:txBody>
      </p:sp>
      <p:pic>
        <p:nvPicPr>
          <p:cNvPr id="364" name="Google Shape;364;p25"/>
          <p:cNvPicPr preferRelativeResize="0"/>
          <p:nvPr/>
        </p:nvPicPr>
        <p:blipFill>
          <a:blip r:embed="rId3">
            <a:alphaModFix/>
          </a:blip>
          <a:stretch>
            <a:fillRect/>
          </a:stretch>
        </p:blipFill>
        <p:spPr>
          <a:xfrm>
            <a:off x="6054225" y="2772203"/>
            <a:ext cx="2307300" cy="22351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003900" y="29865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Vektors ir (2)</a:t>
            </a:r>
            <a:endParaRPr>
              <a:solidFill>
                <a:schemeClr val="lt2"/>
              </a:solidFill>
            </a:endParaRPr>
          </a:p>
        </p:txBody>
      </p:sp>
      <p:sp>
        <p:nvSpPr>
          <p:cNvPr id="370" name="Google Shape;370;p26"/>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Tāpat kā masīvs, tas satur sastāvdaļas, kurām var piekļūt, izmantojot veselu skaitļu indeksu.</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1005875" y="535000"/>
            <a:ext cx="74232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Vektors ir līdzīgs Arraylist, bet ar divām atsķirībām</a:t>
            </a:r>
            <a:endParaRPr>
              <a:solidFill>
                <a:schemeClr val="lt2"/>
              </a:solidFill>
            </a:endParaRPr>
          </a:p>
        </p:txBody>
      </p:sp>
      <p:sp>
        <p:nvSpPr>
          <p:cNvPr id="376" name="Google Shape;376;p27"/>
          <p:cNvSpPr txBox="1"/>
          <p:nvPr>
            <p:ph idx="1" type="body"/>
          </p:nvPr>
        </p:nvSpPr>
        <p:spPr>
          <a:xfrm>
            <a:off x="1005850" y="1883550"/>
            <a:ext cx="7423200" cy="2724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b="1" lang="en" sz="2200"/>
              <a:t>Vektors ir sinhronizēts</a:t>
            </a:r>
            <a:endParaRPr b="1" sz="2200"/>
          </a:p>
          <a:p>
            <a:pPr indent="0" lvl="0" marL="457200" rtl="0" algn="l">
              <a:spcBef>
                <a:spcPts val="0"/>
              </a:spcBef>
              <a:spcAft>
                <a:spcPts val="0"/>
              </a:spcAft>
              <a:buNone/>
            </a:pPr>
            <a:r>
              <a:t/>
            </a:r>
            <a:endParaRPr b="1" sz="2200"/>
          </a:p>
          <a:p>
            <a:pPr indent="-368300" lvl="0" marL="457200" rtl="0" algn="l">
              <a:spcBef>
                <a:spcPts val="0"/>
              </a:spcBef>
              <a:spcAft>
                <a:spcPts val="0"/>
              </a:spcAft>
              <a:buSzPts val="2200"/>
              <a:buChar char="●"/>
            </a:pPr>
            <a:r>
              <a:rPr b="1" lang="en" sz="2200"/>
              <a:t>vektors satur daudzas mantotas metodes, kas nav kolekciju struktūras daļa.</a:t>
            </a:r>
            <a:endParaRPr b="1" sz="2200"/>
          </a:p>
        </p:txBody>
      </p:sp>
      <p:grpSp>
        <p:nvGrpSpPr>
          <p:cNvPr id="377" name="Google Shape;377;p27"/>
          <p:cNvGrpSpPr/>
          <p:nvPr/>
        </p:nvGrpSpPr>
        <p:grpSpPr>
          <a:xfrm>
            <a:off x="1116178" y="3960682"/>
            <a:ext cx="443148" cy="443148"/>
            <a:chOff x="2787725" y="238125"/>
            <a:chExt cx="513200" cy="513200"/>
          </a:xfrm>
        </p:grpSpPr>
        <p:sp>
          <p:nvSpPr>
            <p:cNvPr id="378" name="Google Shape;378;p2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7"/>
          <p:cNvGrpSpPr/>
          <p:nvPr/>
        </p:nvGrpSpPr>
        <p:grpSpPr>
          <a:xfrm rot="5400000">
            <a:off x="7376238" y="3497808"/>
            <a:ext cx="1116400" cy="1104975"/>
            <a:chOff x="7023100" y="1097275"/>
            <a:chExt cx="1116400" cy="1104975"/>
          </a:xfrm>
        </p:grpSpPr>
        <p:cxnSp>
          <p:nvCxnSpPr>
            <p:cNvPr id="383" name="Google Shape;383;p27"/>
            <p:cNvCxnSpPr/>
            <p:nvPr/>
          </p:nvCxnSpPr>
          <p:spPr>
            <a:xfrm>
              <a:off x="7023100" y="1097275"/>
              <a:ext cx="739200" cy="365700"/>
            </a:xfrm>
            <a:prstGeom prst="bentConnector3">
              <a:avLst>
                <a:gd fmla="val 50000" name="adj1"/>
              </a:avLst>
            </a:prstGeom>
            <a:noFill/>
            <a:ln cap="flat" cmpd="sng" w="19050">
              <a:solidFill>
                <a:schemeClr val="dk1"/>
              </a:solidFill>
              <a:prstDash val="lgDash"/>
              <a:round/>
              <a:headEnd len="med" w="med" type="none"/>
              <a:tailEnd len="med" w="med" type="none"/>
            </a:ln>
          </p:spPr>
        </p:cxnSp>
        <p:cxnSp>
          <p:nvCxnSpPr>
            <p:cNvPr id="384" name="Google Shape;384;p27"/>
            <p:cNvCxnSpPr/>
            <p:nvPr/>
          </p:nvCxnSpPr>
          <p:spPr>
            <a:xfrm flipH="1" rot="-5400000">
              <a:off x="7581350" y="1644100"/>
              <a:ext cx="739200" cy="377100"/>
            </a:xfrm>
            <a:prstGeom prst="bentConnector3">
              <a:avLst>
                <a:gd fmla="val 50000" name="adj1"/>
              </a:avLst>
            </a:prstGeom>
            <a:noFill/>
            <a:ln cap="flat" cmpd="sng" w="19050">
              <a:solidFill>
                <a:schemeClr val="dk1"/>
              </a:solidFill>
              <a:prstDash val="lgDash"/>
              <a:round/>
              <a:headEnd len="med" w="med" type="none"/>
              <a:tailEnd len="med" w="med" type="none"/>
            </a:ln>
          </p:spPr>
        </p:cxnSp>
      </p:grpSp>
      <p:sp>
        <p:nvSpPr>
          <p:cNvPr id="385" name="Google Shape;385;p27"/>
          <p:cNvSpPr/>
          <p:nvPr/>
        </p:nvSpPr>
        <p:spPr>
          <a:xfrm>
            <a:off x="6851650" y="3806720"/>
            <a:ext cx="93000" cy="9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2492175" y="4562004"/>
            <a:ext cx="93000" cy="930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27"/>
          <p:cNvGrpSpPr/>
          <p:nvPr/>
        </p:nvGrpSpPr>
        <p:grpSpPr>
          <a:xfrm>
            <a:off x="8296403" y="633532"/>
            <a:ext cx="443148" cy="443148"/>
            <a:chOff x="2787725" y="238125"/>
            <a:chExt cx="513200" cy="513200"/>
          </a:xfrm>
        </p:grpSpPr>
        <p:sp>
          <p:nvSpPr>
            <p:cNvPr id="388" name="Google Shape;388;p27"/>
            <p:cNvSpPr/>
            <p:nvPr/>
          </p:nvSpPr>
          <p:spPr>
            <a:xfrm>
              <a:off x="3035275" y="238125"/>
              <a:ext cx="18100" cy="231450"/>
            </a:xfrm>
            <a:custGeom>
              <a:rect b="b" l="l" r="r" t="t"/>
              <a:pathLst>
                <a:path extrusionOk="0" h="9258" w="724">
                  <a:moveTo>
                    <a:pt x="1" y="0"/>
                  </a:moveTo>
                  <a:lnTo>
                    <a:pt x="1" y="9257"/>
                  </a:lnTo>
                  <a:lnTo>
                    <a:pt x="723" y="9257"/>
                  </a:lnTo>
                  <a:lnTo>
                    <a:pt x="7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3035275" y="519850"/>
              <a:ext cx="18100" cy="231475"/>
            </a:xfrm>
            <a:custGeom>
              <a:rect b="b" l="l" r="r" t="t"/>
              <a:pathLst>
                <a:path extrusionOk="0" h="9259" w="724">
                  <a:moveTo>
                    <a:pt x="1" y="1"/>
                  </a:moveTo>
                  <a:lnTo>
                    <a:pt x="1" y="9258"/>
                  </a:lnTo>
                  <a:lnTo>
                    <a:pt x="723" y="9258"/>
                  </a:lnTo>
                  <a:lnTo>
                    <a:pt x="7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2787725" y="485675"/>
              <a:ext cx="231400" cy="18075"/>
            </a:xfrm>
            <a:custGeom>
              <a:rect b="b" l="l" r="r" t="t"/>
              <a:pathLst>
                <a:path extrusionOk="0" h="723" w="9256">
                  <a:moveTo>
                    <a:pt x="1" y="0"/>
                  </a:moveTo>
                  <a:lnTo>
                    <a:pt x="1" y="723"/>
                  </a:lnTo>
                  <a:lnTo>
                    <a:pt x="9255" y="723"/>
                  </a:lnTo>
                  <a:lnTo>
                    <a:pt x="92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3069475" y="485675"/>
              <a:ext cx="231450" cy="18075"/>
            </a:xfrm>
            <a:custGeom>
              <a:rect b="b" l="l" r="r" t="t"/>
              <a:pathLst>
                <a:path extrusionOk="0" h="723" w="9258">
                  <a:moveTo>
                    <a:pt x="0" y="0"/>
                  </a:moveTo>
                  <a:lnTo>
                    <a:pt x="0" y="723"/>
                  </a:lnTo>
                  <a:lnTo>
                    <a:pt x="9258" y="723"/>
                  </a:lnTo>
                  <a:lnTo>
                    <a:pt x="925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27">
            <a:hlinkClick/>
          </p:cNvPr>
          <p:cNvSpPr txBox="1"/>
          <p:nvPr/>
        </p:nvSpPr>
        <p:spPr>
          <a:xfrm>
            <a:off x="0" y="10048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01</a:t>
            </a:r>
            <a:endParaRPr b="1" sz="2000" u="sng">
              <a:solidFill>
                <a:schemeClr val="accent2"/>
              </a:solidFill>
              <a:latin typeface="Antonio"/>
              <a:ea typeface="Antonio"/>
              <a:cs typeface="Antonio"/>
              <a:sym typeface="Antonio"/>
            </a:endParaRPr>
          </a:p>
        </p:txBody>
      </p:sp>
      <p:sp>
        <p:nvSpPr>
          <p:cNvPr id="393" name="Google Shape;393;p27">
            <a:hlinkClick/>
          </p:cNvPr>
          <p:cNvSpPr txBox="1"/>
          <p:nvPr/>
        </p:nvSpPr>
        <p:spPr>
          <a:xfrm>
            <a:off x="0" y="18835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02</a:t>
            </a:r>
            <a:endParaRPr b="1" sz="2000" u="sng">
              <a:solidFill>
                <a:schemeClr val="accent2"/>
              </a:solidFill>
              <a:latin typeface="Antonio"/>
              <a:ea typeface="Antonio"/>
              <a:cs typeface="Antonio"/>
              <a:sym typeface="Antonio"/>
            </a:endParaRPr>
          </a:p>
        </p:txBody>
      </p:sp>
      <p:sp>
        <p:nvSpPr>
          <p:cNvPr id="394" name="Google Shape;394;p27">
            <a:hlinkClick/>
          </p:cNvPr>
          <p:cNvSpPr txBox="1"/>
          <p:nvPr/>
        </p:nvSpPr>
        <p:spPr>
          <a:xfrm>
            <a:off x="0" y="27622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03</a:t>
            </a:r>
            <a:endParaRPr b="1" sz="2000" u="sng">
              <a:solidFill>
                <a:schemeClr val="accent2"/>
              </a:solidFill>
              <a:latin typeface="Antonio"/>
              <a:ea typeface="Antonio"/>
              <a:cs typeface="Antonio"/>
              <a:sym typeface="Antonio"/>
            </a:endParaRPr>
          </a:p>
        </p:txBody>
      </p:sp>
      <p:sp>
        <p:nvSpPr>
          <p:cNvPr id="395" name="Google Shape;395;p27">
            <a:hlinkClick/>
          </p:cNvPr>
          <p:cNvSpPr txBox="1"/>
          <p:nvPr/>
        </p:nvSpPr>
        <p:spPr>
          <a:xfrm>
            <a:off x="0" y="3640950"/>
            <a:ext cx="5943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chemeClr val="accent2"/>
                </a:solidFill>
                <a:latin typeface="Antonio"/>
                <a:ea typeface="Antonio"/>
                <a:cs typeface="Antonio"/>
                <a:sym typeface="Antonio"/>
              </a:rPr>
              <a:t>04</a:t>
            </a:r>
            <a:endParaRPr b="1" sz="2000" u="sng">
              <a:solidFill>
                <a:schemeClr val="accent2"/>
              </a:solidFill>
              <a:latin typeface="Antonio"/>
              <a:ea typeface="Antonio"/>
              <a:cs typeface="Antonio"/>
              <a:sym typeface="Antoni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8"/>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Vektors uztur ievietošanas kārtību tāpat kā ArrayList. Tomēr tas reti tiek izmantots vidē, kas nav saistīta ar pavedieniem, jo tas ir sinhronizēts, un tāpēc tā elementu pievienošana, meklēšana, dzēšana un atjaunināšana ir slikti veiktspējīga.</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9"/>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a:t>
            </a:r>
            <a:endParaRPr>
              <a:solidFill>
                <a:schemeClr val="lt2"/>
              </a:solidFill>
            </a:endParaRPr>
          </a:p>
        </p:txBody>
      </p:sp>
      <p:sp>
        <p:nvSpPr>
          <p:cNvPr id="406" name="Google Shape;406;p29"/>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Vektoru var deklarēt, nenorādot izmēru</a:t>
            </a:r>
            <a:endParaRPr sz="2200"/>
          </a:p>
          <a:p>
            <a:pPr indent="0" lvl="0" marL="457200" rtl="0" algn="l">
              <a:lnSpc>
                <a:spcPct val="150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Vektorā bez izmēra var ievietot nebeidzamu elementu skaitu</a:t>
            </a:r>
            <a:endParaRPr sz="2200"/>
          </a:p>
          <a:p>
            <a:pPr indent="0" lvl="0" marL="45720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Vektora noteikto izmēru var neievērot</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0"/>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a:t>
            </a:r>
            <a:endParaRPr>
              <a:solidFill>
                <a:schemeClr val="lt2"/>
              </a:solidFill>
            </a:endParaRPr>
          </a:p>
        </p:txBody>
      </p:sp>
      <p:sp>
        <p:nvSpPr>
          <p:cNvPr id="412" name="Google Shape;412;p30"/>
          <p:cNvSpPr txBox="1"/>
          <p:nvPr>
            <p:ph idx="1" type="body"/>
          </p:nvPr>
        </p:nvSpPr>
        <p:spPr>
          <a:xfrm>
            <a:off x="859500" y="1046500"/>
            <a:ext cx="7425000" cy="34332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Veiktspēja: Vektora sinhronizācija var samazināt veiktspēju salīdzinājumā ar citām kolekciju klasēm, piemēram, ArrayList.</a:t>
            </a:r>
            <a:endParaRPr sz="1900"/>
          </a:p>
          <a:p>
            <a:pPr indent="0" lvl="0" marL="457200" rtl="0" algn="l">
              <a:lnSpc>
                <a:spcPct val="150000"/>
              </a:lnSpc>
              <a:spcBef>
                <a:spcPts val="0"/>
              </a:spcBef>
              <a:spcAft>
                <a:spcPts val="0"/>
              </a:spcAft>
              <a:buNone/>
            </a:pPr>
            <a:r>
              <a:t/>
            </a:r>
            <a:endParaRPr sz="1900"/>
          </a:p>
          <a:p>
            <a:pPr indent="-349250" lvl="0" marL="457200" rtl="0" algn="l">
              <a:lnSpc>
                <a:spcPct val="115000"/>
              </a:lnSpc>
              <a:spcBef>
                <a:spcPts val="0"/>
              </a:spcBef>
              <a:spcAft>
                <a:spcPts val="0"/>
              </a:spcAft>
              <a:buSzPts val="1900"/>
              <a:buChar char="●"/>
            </a:pPr>
            <a:r>
              <a:rPr lang="en" sz="1900"/>
              <a:t>Līdzšinējais kods: Lai gan Vector joprojām tiek atbalstīta, jaunāks Java kods bieži tiek rakstīts, izmantojot modernākas kolekciju klases, tāpēc var būt grūtāk atrast piemērus un atbalstu Vector.</a:t>
            </a:r>
            <a:endParaRPr sz="2300"/>
          </a:p>
          <a:p>
            <a:pPr indent="0" lvl="0" marL="457200" rtl="0" algn="l">
              <a:lnSpc>
                <a:spcPct val="115000"/>
              </a:lnSpc>
              <a:spcBef>
                <a:spcPts val="0"/>
              </a:spcBef>
              <a:spcAft>
                <a:spcPts val="0"/>
              </a:spcAft>
              <a:buNone/>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1"/>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a:t>
            </a:r>
            <a:endParaRPr>
              <a:solidFill>
                <a:schemeClr val="lt2"/>
              </a:solidFill>
            </a:endParaRPr>
          </a:p>
        </p:txBody>
      </p:sp>
      <p:sp>
        <p:nvSpPr>
          <p:cNvPr id="418" name="Google Shape;418;p31"/>
          <p:cNvSpPr txBox="1"/>
          <p:nvPr>
            <p:ph idx="1" type="body"/>
          </p:nvPr>
        </p:nvSpPr>
        <p:spPr>
          <a:xfrm>
            <a:off x="1003900" y="1175200"/>
            <a:ext cx="7425000" cy="3433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Nevajadzīgas pieskaitāmās izmaksas: Ja jums nav nepieciešamas Vector sinhronizācijas funkcijas, tā lietošana jūsu kodam pievienos nevajadzīgas pieskaitāmās izmaksas.</a:t>
            </a:r>
            <a:endParaRPr sz="19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txBox="1"/>
          <p:nvPr>
            <p:ph type="title"/>
          </p:nvPr>
        </p:nvSpPr>
        <p:spPr>
          <a:xfrm>
            <a:off x="1003900" y="535000"/>
            <a:ext cx="7425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Vektora Metodes</a:t>
            </a:r>
            <a:endParaRPr>
              <a:solidFill>
                <a:schemeClr val="lt2"/>
              </a:solidFill>
            </a:endParaRPr>
          </a:p>
        </p:txBody>
      </p:sp>
      <p:graphicFrame>
        <p:nvGraphicFramePr>
          <p:cNvPr id="424" name="Google Shape;424;p32"/>
          <p:cNvGraphicFramePr/>
          <p:nvPr/>
        </p:nvGraphicFramePr>
        <p:xfrm>
          <a:off x="567925" y="1714400"/>
          <a:ext cx="3000000" cy="3000000"/>
        </p:xfrm>
        <a:graphic>
          <a:graphicData uri="http://schemas.openxmlformats.org/drawingml/2006/table">
            <a:tbl>
              <a:tblPr>
                <a:noFill/>
                <a:tableStyleId>{BE9C80E9-6D8A-40DB-9624-7CD5CD1302A0}</a:tableStyleId>
              </a:tblPr>
              <a:tblGrid>
                <a:gridCol w="6698425"/>
              </a:tblGrid>
              <a:tr h="2982550">
                <a:tc>
                  <a:txBody>
                    <a:bodyPr/>
                    <a:lstStyle/>
                    <a:p>
                      <a:pPr indent="0" lvl="0" marL="0" rtl="0" algn="l">
                        <a:spcBef>
                          <a:spcPts val="0"/>
                        </a:spcBef>
                        <a:spcAft>
                          <a:spcPts val="0"/>
                        </a:spcAft>
                        <a:buNone/>
                      </a:pPr>
                      <a:r>
                        <a:t/>
                      </a:r>
                      <a:endParaRPr/>
                    </a:p>
                  </a:txBody>
                  <a:tcPr marT="91425" marB="91425" marR="91425" marL="91425">
                    <a:solidFill>
                      <a:srgbClr val="2F2F2F"/>
                    </a:solidFill>
                  </a:tcPr>
                </a:tc>
              </a:tr>
            </a:tbl>
          </a:graphicData>
        </a:graphic>
      </p:graphicFrame>
      <p:sp>
        <p:nvSpPr>
          <p:cNvPr id="425" name="Google Shape;425;p32"/>
          <p:cNvSpPr txBox="1"/>
          <p:nvPr>
            <p:ph idx="1" type="body"/>
          </p:nvPr>
        </p:nvSpPr>
        <p:spPr>
          <a:xfrm>
            <a:off x="-362300" y="1626350"/>
            <a:ext cx="8010000" cy="3599400"/>
          </a:xfrm>
          <a:prstGeom prst="rect">
            <a:avLst/>
          </a:prstGeom>
        </p:spPr>
        <p:txBody>
          <a:bodyPr anchorCtr="0" anchor="t" bIns="91425" lIns="91425" spcFirstLastPara="1" rIns="91425" wrap="square" tIns="91425">
            <a:noAutofit/>
          </a:bodyPr>
          <a:lstStyle/>
          <a:p>
            <a:pPr indent="0" lvl="0" marL="1397000" rtl="0" algn="l">
              <a:lnSpc>
                <a:spcPct val="70000"/>
              </a:lnSpc>
              <a:spcBef>
                <a:spcPts val="1000"/>
              </a:spcBef>
              <a:spcAft>
                <a:spcPts val="0"/>
              </a:spcAft>
              <a:buNone/>
            </a:pPr>
            <a:r>
              <a:rPr lang="en" sz="1400">
                <a:solidFill>
                  <a:srgbClr val="1290C3"/>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a:t>
            </a:r>
            <a:r>
              <a:rPr lang="en">
                <a:solidFill>
                  <a:srgbClr val="B166DA"/>
                </a:solidFill>
                <a:highlight>
                  <a:srgbClr val="2F2F2F"/>
                </a:highlight>
                <a:latin typeface="Courier New"/>
                <a:ea typeface="Courier New"/>
                <a:cs typeface="Courier New"/>
                <a:sym typeface="Courier New"/>
              </a:rPr>
              <a:t>String</a:t>
            </a:r>
            <a:r>
              <a:rPr lang="en">
                <a:solidFill>
                  <a:srgbClr val="E6E6FA"/>
                </a:solidFill>
                <a:highlight>
                  <a:srgbClr val="2F2F2F"/>
                </a:highlight>
                <a:latin typeface="Courier New"/>
                <a:ea typeface="Courier New"/>
                <a:cs typeface="Courier New"/>
                <a:sym typeface="Courier New"/>
              </a:rPr>
              <a:t>&gt;</a:t>
            </a:r>
            <a:r>
              <a:rPr lang="en">
                <a:solidFill>
                  <a:srgbClr val="D9E8F7"/>
                </a:solidFill>
                <a:highlight>
                  <a:srgbClr val="2F2F2F"/>
                </a:highlight>
                <a:latin typeface="Courier New"/>
                <a:ea typeface="Courier New"/>
                <a:cs typeface="Courier New"/>
                <a:sym typeface="Courier New"/>
              </a:rPr>
              <a:t> </a:t>
            </a:r>
            <a:r>
              <a:rPr lang="en">
                <a:solidFill>
                  <a:srgbClr val="F2F200"/>
                </a:solidFill>
                <a:highlight>
                  <a:srgbClr val="2F2F2F"/>
                </a:highlight>
                <a:latin typeface="Courier New"/>
                <a:ea typeface="Courier New"/>
                <a:cs typeface="Courier New"/>
                <a:sym typeface="Courier New"/>
              </a:rPr>
              <a:t>names</a:t>
            </a:r>
            <a:r>
              <a:rPr lang="en">
                <a:solidFill>
                  <a:srgbClr val="D9E8F7"/>
                </a:solidFill>
                <a:highlight>
                  <a:srgbClr val="2F2F2F"/>
                </a:highlight>
                <a:latin typeface="Courier New"/>
                <a:ea typeface="Courier New"/>
                <a:cs typeface="Courier New"/>
                <a:sym typeface="Courier New"/>
              </a:rPr>
              <a:t> </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CC6C1D"/>
                </a:solidFill>
                <a:highlight>
                  <a:srgbClr val="2F2F2F"/>
                </a:highlight>
                <a:latin typeface="Courier New"/>
                <a:ea typeface="Courier New"/>
                <a:cs typeface="Courier New"/>
                <a:sym typeface="Courier New"/>
              </a:rPr>
              <a:t>new</a:t>
            </a:r>
            <a:r>
              <a:rPr lang="en">
                <a:solidFill>
                  <a:srgbClr val="D9E8F7"/>
                </a:solidFill>
                <a:highlight>
                  <a:srgbClr val="2F2F2F"/>
                </a:highlight>
                <a:latin typeface="Courier New"/>
                <a:ea typeface="Courier New"/>
                <a:cs typeface="Courier New"/>
                <a:sym typeface="Courier New"/>
              </a:rPr>
              <a:t> </a:t>
            </a:r>
            <a:r>
              <a:rPr lang="en">
                <a:solidFill>
                  <a:srgbClr val="A7EC21"/>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&lt;&gt;</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a:t>
            </a:r>
            <a:r>
              <a:rPr lang="en">
                <a:solidFill>
                  <a:srgbClr val="B166DA"/>
                </a:solidFill>
                <a:highlight>
                  <a:srgbClr val="2F2F2F"/>
                </a:highlight>
                <a:latin typeface="Courier New"/>
                <a:ea typeface="Courier New"/>
                <a:cs typeface="Courier New"/>
                <a:sym typeface="Courier New"/>
              </a:rPr>
              <a:t>Integer</a:t>
            </a:r>
            <a:r>
              <a:rPr lang="en">
                <a:solidFill>
                  <a:srgbClr val="E6E6FA"/>
                </a:solidFill>
                <a:highlight>
                  <a:srgbClr val="2F2F2F"/>
                </a:highlight>
                <a:latin typeface="Courier New"/>
                <a:ea typeface="Courier New"/>
                <a:cs typeface="Courier New"/>
                <a:sym typeface="Courier New"/>
              </a:rPr>
              <a:t>&gt;</a:t>
            </a:r>
            <a:r>
              <a:rPr lang="en">
                <a:solidFill>
                  <a:srgbClr val="D9E8F7"/>
                </a:solidFill>
                <a:highlight>
                  <a:srgbClr val="2F2F2F"/>
                </a:highlight>
                <a:latin typeface="Courier New"/>
                <a:ea typeface="Courier New"/>
                <a:cs typeface="Courier New"/>
                <a:sym typeface="Courier New"/>
              </a:rPr>
              <a:t> </a:t>
            </a:r>
            <a:r>
              <a:rPr lang="en">
                <a:solidFill>
                  <a:srgbClr val="F2F200"/>
                </a:solidFill>
                <a:highlight>
                  <a:srgbClr val="2F2F2F"/>
                </a:highlight>
                <a:latin typeface="Courier New"/>
                <a:ea typeface="Courier New"/>
                <a:cs typeface="Courier New"/>
                <a:sym typeface="Courier New"/>
              </a:rPr>
              <a:t>numbers</a:t>
            </a:r>
            <a:r>
              <a:rPr lang="en">
                <a:solidFill>
                  <a:srgbClr val="D9E8F7"/>
                </a:solidFill>
                <a:highlight>
                  <a:srgbClr val="2F2F2F"/>
                </a:highlight>
                <a:latin typeface="Courier New"/>
                <a:ea typeface="Courier New"/>
                <a:cs typeface="Courier New"/>
                <a:sym typeface="Courier New"/>
              </a:rPr>
              <a:t> </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CC6C1D"/>
                </a:solidFill>
                <a:highlight>
                  <a:srgbClr val="2F2F2F"/>
                </a:highlight>
                <a:latin typeface="Courier New"/>
                <a:ea typeface="Courier New"/>
                <a:cs typeface="Courier New"/>
                <a:sym typeface="Courier New"/>
              </a:rPr>
              <a:t>new</a:t>
            </a:r>
            <a:r>
              <a:rPr lang="en">
                <a:solidFill>
                  <a:srgbClr val="D9E8F7"/>
                </a:solidFill>
                <a:highlight>
                  <a:srgbClr val="2F2F2F"/>
                </a:highlight>
                <a:latin typeface="Courier New"/>
                <a:ea typeface="Courier New"/>
                <a:cs typeface="Courier New"/>
                <a:sym typeface="Courier New"/>
              </a:rPr>
              <a:t> </a:t>
            </a:r>
            <a:r>
              <a:rPr lang="en">
                <a:solidFill>
                  <a:srgbClr val="A7EC21"/>
                </a:solidFill>
                <a:highlight>
                  <a:srgbClr val="2F2F2F"/>
                </a:highlight>
                <a:latin typeface="Courier New"/>
                <a:ea typeface="Courier New"/>
                <a:cs typeface="Courier New"/>
                <a:sym typeface="Courier New"/>
              </a:rPr>
              <a:t>Vector</a:t>
            </a:r>
            <a:r>
              <a:rPr lang="en">
                <a:solidFill>
                  <a:srgbClr val="E6E6FA"/>
                </a:solidFill>
                <a:highlight>
                  <a:srgbClr val="2F2F2F"/>
                </a:highlight>
                <a:latin typeface="Courier New"/>
                <a:ea typeface="Courier New"/>
                <a:cs typeface="Courier New"/>
                <a:sym typeface="Courier New"/>
              </a:rPr>
              <a:t>&lt;&gt;</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;//Vektora izveide</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"Toms"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"Renars"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;//Vektora elementa</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"Alise"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//ielikšana vektorā names</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"Davis"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"Evelīna"</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numbers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6897BB"/>
                </a:solidFill>
                <a:highlight>
                  <a:srgbClr val="2F2F2F"/>
                </a:highlight>
                <a:latin typeface="Courier New"/>
                <a:ea typeface="Courier New"/>
                <a:cs typeface="Courier New"/>
                <a:sym typeface="Courier New"/>
              </a:rPr>
              <a:t>1</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numbers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6897BB"/>
                </a:solidFill>
                <a:highlight>
                  <a:srgbClr val="2F2F2F"/>
                </a:highlight>
                <a:latin typeface="Courier New"/>
                <a:ea typeface="Courier New"/>
                <a:cs typeface="Courier New"/>
                <a:sym typeface="Courier New"/>
              </a:rPr>
              <a:t>3</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 </a:t>
            </a:r>
            <a:r>
              <a:rPr lang="en">
                <a:solidFill>
                  <a:srgbClr val="F3EC79"/>
                </a:solidFill>
                <a:highlight>
                  <a:srgbClr val="2F2F2F"/>
                </a:highlight>
                <a:latin typeface="Courier New"/>
                <a:ea typeface="Courier New"/>
                <a:cs typeface="Courier New"/>
                <a:sym typeface="Courier New"/>
              </a:rPr>
              <a:t>numbers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add</a:t>
            </a:r>
            <a:r>
              <a:rPr lang="en">
                <a:solidFill>
                  <a:srgbClr val="F9FAF4"/>
                </a:solidFill>
                <a:highlight>
                  <a:srgbClr val="2F2F2F"/>
                </a:highlight>
                <a:latin typeface="Courier New"/>
                <a:ea typeface="Courier New"/>
                <a:cs typeface="Courier New"/>
                <a:sym typeface="Courier New"/>
              </a:rPr>
              <a:t>(</a:t>
            </a:r>
            <a:r>
              <a:rPr lang="en">
                <a:solidFill>
                  <a:srgbClr val="6897BB"/>
                </a:solidFill>
                <a:highlight>
                  <a:srgbClr val="2F2F2F"/>
                </a:highlight>
                <a:latin typeface="Courier New"/>
                <a:ea typeface="Courier New"/>
                <a:cs typeface="Courier New"/>
                <a:sym typeface="Courier New"/>
              </a:rPr>
              <a:t>5</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names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;//Parāda consolē vektora names elementus</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numbers</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;//Parāda vektora numbers elementus</a:t>
            </a:r>
            <a:endParaRPr>
              <a:solidFill>
                <a:srgbClr val="D9E8F7"/>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"Vārda Hash Kods: "</a:t>
            </a:r>
            <a:r>
              <a:rPr lang="en">
                <a:solidFill>
                  <a:srgbClr val="E6E6FA"/>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names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hashCode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E6E6FA"/>
                </a:solidFill>
                <a:highlight>
                  <a:srgbClr val="2F2F2F"/>
                </a:highlight>
                <a:latin typeface="Courier New"/>
                <a:ea typeface="Courier New"/>
                <a:cs typeface="Courier New"/>
                <a:sym typeface="Courier New"/>
              </a:rPr>
              <a:t>			//izveido hash kodu vektoram names un vektoram numbers</a:t>
            </a:r>
            <a:endParaRPr>
              <a:solidFill>
                <a:srgbClr val="E6E6FA"/>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a:solidFill>
                  <a:srgbClr val="D9E8F7"/>
                </a:solidFill>
                <a:highlight>
                  <a:srgbClr val="2F2F2F"/>
                </a:highlight>
                <a:latin typeface="Courier New"/>
                <a:ea typeface="Courier New"/>
                <a:cs typeface="Courier New"/>
                <a:sym typeface="Courier New"/>
              </a:rPr>
              <a:t>		 </a:t>
            </a:r>
            <a:r>
              <a:rPr lang="en">
                <a:solidFill>
                  <a:srgbClr val="1290C3"/>
                </a:solidFill>
                <a:highlight>
                  <a:srgbClr val="2F2F2F"/>
                </a:highlight>
                <a:latin typeface="Courier New"/>
                <a:ea typeface="Courier New"/>
                <a:cs typeface="Courier New"/>
                <a:sym typeface="Courier New"/>
              </a:rPr>
              <a:t>System</a:t>
            </a:r>
            <a:r>
              <a:rPr lang="en">
                <a:solidFill>
                  <a:srgbClr val="E6E6FA"/>
                </a:solidFill>
                <a:highlight>
                  <a:srgbClr val="2F2F2F"/>
                </a:highlight>
                <a:latin typeface="Courier New"/>
                <a:ea typeface="Courier New"/>
                <a:cs typeface="Courier New"/>
                <a:sym typeface="Courier New"/>
              </a:rPr>
              <a:t>.</a:t>
            </a:r>
            <a:r>
              <a:rPr b="1" i="1" lang="en">
                <a:solidFill>
                  <a:srgbClr val="8DDAF8"/>
                </a:solidFill>
                <a:highlight>
                  <a:srgbClr val="2F2F2F"/>
                </a:highlight>
                <a:latin typeface="Courier New"/>
                <a:ea typeface="Courier New"/>
                <a:cs typeface="Courier New"/>
                <a:sym typeface="Courier New"/>
              </a:rPr>
              <a:t>out</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println</a:t>
            </a:r>
            <a:r>
              <a:rPr lang="en">
                <a:solidFill>
                  <a:srgbClr val="F9FAF4"/>
                </a:solidFill>
                <a:highlight>
                  <a:srgbClr val="2F2F2F"/>
                </a:highlight>
                <a:latin typeface="Courier New"/>
                <a:ea typeface="Courier New"/>
                <a:cs typeface="Courier New"/>
                <a:sym typeface="Courier New"/>
              </a:rPr>
              <a:t>(</a:t>
            </a:r>
            <a:r>
              <a:rPr lang="en">
                <a:solidFill>
                  <a:srgbClr val="17C6A3"/>
                </a:solidFill>
                <a:highlight>
                  <a:srgbClr val="2F2F2F"/>
                </a:highlight>
                <a:latin typeface="Courier New"/>
                <a:ea typeface="Courier New"/>
                <a:cs typeface="Courier New"/>
                <a:sym typeface="Courier New"/>
              </a:rPr>
              <a:t>"Ciparu Hash Kods: "</a:t>
            </a:r>
            <a:r>
              <a:rPr lang="en">
                <a:solidFill>
                  <a:srgbClr val="E6E6FA"/>
                </a:solidFill>
                <a:highlight>
                  <a:srgbClr val="2F2F2F"/>
                </a:highlight>
                <a:latin typeface="Courier New"/>
                <a:ea typeface="Courier New"/>
                <a:cs typeface="Courier New"/>
                <a:sym typeface="Courier New"/>
              </a:rPr>
              <a:t>+</a:t>
            </a:r>
            <a:r>
              <a:rPr lang="en">
                <a:solidFill>
                  <a:srgbClr val="F3EC79"/>
                </a:solidFill>
                <a:highlight>
                  <a:srgbClr val="2F2F2F"/>
                </a:highlight>
                <a:latin typeface="Courier New"/>
                <a:ea typeface="Courier New"/>
                <a:cs typeface="Courier New"/>
                <a:sym typeface="Courier New"/>
              </a:rPr>
              <a:t>numbers</a:t>
            </a:r>
            <a:r>
              <a:rPr lang="en">
                <a:solidFill>
                  <a:srgbClr val="E6E6FA"/>
                </a:solidFill>
                <a:highlight>
                  <a:srgbClr val="2F2F2F"/>
                </a:highlight>
                <a:latin typeface="Courier New"/>
                <a:ea typeface="Courier New"/>
                <a:cs typeface="Courier New"/>
                <a:sym typeface="Courier New"/>
              </a:rPr>
              <a:t>.</a:t>
            </a:r>
            <a:r>
              <a:rPr lang="en">
                <a:solidFill>
                  <a:srgbClr val="A7EC21"/>
                </a:solidFill>
                <a:highlight>
                  <a:srgbClr val="2F2F2F"/>
                </a:highlight>
                <a:latin typeface="Courier New"/>
                <a:ea typeface="Courier New"/>
                <a:cs typeface="Courier New"/>
                <a:sym typeface="Courier New"/>
              </a:rPr>
              <a:t>hashCode</a:t>
            </a:r>
            <a:r>
              <a:rPr lang="en">
                <a:solidFill>
                  <a:srgbClr val="F9FAF4"/>
                </a:solidFill>
                <a:highlight>
                  <a:srgbClr val="2F2F2F"/>
                </a:highlight>
                <a:latin typeface="Courier New"/>
                <a:ea typeface="Courier New"/>
                <a:cs typeface="Courier New"/>
                <a:sym typeface="Courier New"/>
              </a:rPr>
              <a:t>())</a:t>
            </a:r>
            <a:r>
              <a:rPr lang="en">
                <a:solidFill>
                  <a:srgbClr val="E6E6FA"/>
                </a:solidFill>
                <a:highlight>
                  <a:srgbClr val="2F2F2F"/>
                </a:highlight>
                <a:latin typeface="Courier New"/>
                <a:ea typeface="Courier New"/>
                <a:cs typeface="Courier New"/>
                <a:sym typeface="Courier New"/>
              </a:rPr>
              <a:t>;</a:t>
            </a:r>
            <a:endParaRPr>
              <a:solidFill>
                <a:srgbClr val="E6E6FA"/>
              </a:solidFill>
              <a:highlight>
                <a:srgbClr val="2F2F2F"/>
              </a:highlight>
              <a:latin typeface="Courier New"/>
              <a:ea typeface="Courier New"/>
              <a:cs typeface="Courier New"/>
              <a:sym typeface="Courier New"/>
            </a:endParaRPr>
          </a:p>
          <a:p>
            <a:pPr indent="0" lvl="0" marL="0" rtl="0" algn="l">
              <a:spcBef>
                <a:spcPts val="1000"/>
              </a:spcBef>
              <a:spcAft>
                <a:spcPts val="0"/>
              </a:spcAft>
              <a:buNone/>
            </a:pPr>
            <a:r>
              <a:t/>
            </a:r>
            <a:endParaRPr/>
          </a:p>
        </p:txBody>
      </p:sp>
      <p:graphicFrame>
        <p:nvGraphicFramePr>
          <p:cNvPr id="426" name="Google Shape;426;p32"/>
          <p:cNvGraphicFramePr/>
          <p:nvPr/>
        </p:nvGraphicFramePr>
        <p:xfrm>
          <a:off x="567925" y="1231450"/>
          <a:ext cx="3000000" cy="3000000"/>
        </p:xfrm>
        <a:graphic>
          <a:graphicData uri="http://schemas.openxmlformats.org/drawingml/2006/table">
            <a:tbl>
              <a:tblPr>
                <a:noFill/>
                <a:tableStyleId>{BE9C80E9-6D8A-40DB-9624-7CD5CD1302A0}</a:tableStyleId>
              </a:tblPr>
              <a:tblGrid>
                <a:gridCol w="1255975"/>
                <a:gridCol w="3214275"/>
              </a:tblGrid>
              <a:tr h="381000">
                <a:tc>
                  <a:txBody>
                    <a:bodyPr/>
                    <a:lstStyle/>
                    <a:p>
                      <a:pPr indent="0" lvl="0" marL="0" rtl="0" algn="l">
                        <a:spcBef>
                          <a:spcPts val="0"/>
                        </a:spcBef>
                        <a:spcAft>
                          <a:spcPts val="0"/>
                        </a:spcAft>
                        <a:buNone/>
                      </a:pPr>
                      <a:r>
                        <a:rPr lang="en" sz="1600">
                          <a:solidFill>
                            <a:srgbClr val="F2F2F2"/>
                          </a:solidFill>
                        </a:rPr>
                        <a:t>hashCode()</a:t>
                      </a:r>
                      <a:endParaRPr sz="20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869FB1"/>
                    </a:solidFill>
                  </a:tcPr>
                </a:tc>
                <a:tc>
                  <a:txBody>
                    <a:bodyPr/>
                    <a:lstStyle/>
                    <a:p>
                      <a:pPr indent="0" lvl="0" marL="0" rtl="0" algn="l">
                        <a:spcBef>
                          <a:spcPts val="0"/>
                        </a:spcBef>
                        <a:spcAft>
                          <a:spcPts val="0"/>
                        </a:spcAft>
                        <a:buNone/>
                      </a:pPr>
                      <a:r>
                        <a:rPr lang="en" sz="1600">
                          <a:solidFill>
                            <a:srgbClr val="F2F2F2"/>
                          </a:solidFill>
                        </a:rPr>
                        <a:t>Iegust vektora hesh koda vertību</a:t>
                      </a:r>
                      <a:endParaRPr sz="1600">
                        <a:solidFill>
                          <a:srgbClr val="F2F2F2"/>
                        </a:solidFill>
                      </a:endParaRPr>
                    </a:p>
                  </a:txBody>
                  <a:tcPr marT="91425" marB="91425" marR="91425" marL="91425" anchor="ctr">
                    <a:lnL cap="flat" cmpd="sng" w="19050">
                      <a:solidFill>
                        <a:srgbClr val="F2F2F2">
                          <a:alpha val="0"/>
                        </a:srgbClr>
                      </a:solidFill>
                      <a:prstDash val="solid"/>
                      <a:round/>
                      <a:headEnd len="sm" w="sm" type="none"/>
                      <a:tailEnd len="sm" w="sm" type="none"/>
                    </a:lnL>
                    <a:lnR cap="flat" cmpd="sng" w="19050">
                      <a:solidFill>
                        <a:srgbClr val="F2F2F2">
                          <a:alpha val="0"/>
                        </a:srgbClr>
                      </a:solidFill>
                      <a:prstDash val="solid"/>
                      <a:round/>
                      <a:headEnd len="sm" w="sm" type="none"/>
                      <a:tailEnd len="sm" w="sm" type="none"/>
                    </a:lnR>
                    <a:lnT cap="flat" cmpd="sng" w="19050">
                      <a:solidFill>
                        <a:srgbClr val="F2F2F2">
                          <a:alpha val="0"/>
                        </a:srgbClr>
                      </a:solidFill>
                      <a:prstDash val="solid"/>
                      <a:round/>
                      <a:headEnd len="sm" w="sm" type="none"/>
                      <a:tailEnd len="sm" w="sm" type="none"/>
                    </a:lnT>
                    <a:lnB cap="flat" cmpd="sng" w="19050">
                      <a:solidFill>
                        <a:srgbClr val="F2F2F2">
                          <a:alpha val="0"/>
                        </a:srgbClr>
                      </a:solidFill>
                      <a:prstDash val="solid"/>
                      <a:round/>
                      <a:headEnd len="sm" w="sm" type="none"/>
                      <a:tailEnd len="sm" w="sm" type="none"/>
                    </a:lnB>
                    <a:solidFill>
                      <a:srgbClr val="A5B7C5"/>
                    </a:solidFill>
                  </a:tcPr>
                </a:tc>
              </a:tr>
            </a:tbl>
          </a:graphicData>
        </a:graphic>
      </p:graphicFrame>
      <p:sp>
        <p:nvSpPr>
          <p:cNvPr id="427" name="Google Shape;427;p32"/>
          <p:cNvSpPr/>
          <p:nvPr/>
        </p:nvSpPr>
        <p:spPr>
          <a:xfrm>
            <a:off x="6216725" y="3834650"/>
            <a:ext cx="3124200" cy="1359300"/>
          </a:xfrm>
          <a:prstGeom prst="rect">
            <a:avLst/>
          </a:prstGeom>
          <a:solidFill>
            <a:srgbClr val="2F2F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1000"/>
              </a:spcBef>
              <a:spcAft>
                <a:spcPts val="0"/>
              </a:spcAft>
              <a:buNone/>
            </a:pPr>
            <a:r>
              <a:rPr lang="en" sz="1000">
                <a:solidFill>
                  <a:schemeClr val="lt2"/>
                </a:solidFill>
                <a:highlight>
                  <a:srgbClr val="2F2F2F"/>
                </a:highlight>
                <a:latin typeface="Courier New"/>
                <a:ea typeface="Courier New"/>
                <a:cs typeface="Courier New"/>
                <a:sym typeface="Courier New"/>
              </a:rPr>
              <a:t>Consoles izdruka</a:t>
            </a:r>
            <a:endParaRPr sz="1000">
              <a:solidFill>
                <a:schemeClr val="lt2"/>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sz="1000">
                <a:solidFill>
                  <a:srgbClr val="EBEBEB"/>
                </a:solidFill>
                <a:highlight>
                  <a:srgbClr val="2F2F2F"/>
                </a:highlight>
                <a:latin typeface="Courier New"/>
                <a:ea typeface="Courier New"/>
                <a:cs typeface="Courier New"/>
                <a:sym typeface="Courier New"/>
              </a:rPr>
              <a:t>[Toms, Renars, Alise, Davis, Evelīna]</a:t>
            </a:r>
            <a:endParaRPr sz="1000">
              <a:solidFill>
                <a:srgbClr val="EBEBEB"/>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sz="1000">
                <a:solidFill>
                  <a:srgbClr val="EBEBEB"/>
                </a:solidFill>
                <a:highlight>
                  <a:srgbClr val="2F2F2F"/>
                </a:highlight>
                <a:latin typeface="Courier New"/>
                <a:ea typeface="Courier New"/>
                <a:cs typeface="Courier New"/>
                <a:sym typeface="Courier New"/>
              </a:rPr>
              <a:t>[1, 3, 5]</a:t>
            </a:r>
            <a:endParaRPr sz="1000">
              <a:solidFill>
                <a:srgbClr val="EBEBEB"/>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0"/>
              </a:spcAft>
              <a:buNone/>
            </a:pPr>
            <a:r>
              <a:rPr lang="en" sz="1000">
                <a:solidFill>
                  <a:srgbClr val="EBEBEB"/>
                </a:solidFill>
                <a:highlight>
                  <a:srgbClr val="2F2F2F"/>
                </a:highlight>
                <a:latin typeface="Courier New"/>
                <a:ea typeface="Courier New"/>
                <a:cs typeface="Courier New"/>
                <a:sym typeface="Courier New"/>
              </a:rPr>
              <a:t>Vārda Hash Kods: 1609874028</a:t>
            </a:r>
            <a:endParaRPr sz="1000">
              <a:solidFill>
                <a:srgbClr val="EBEBEB"/>
              </a:solidFill>
              <a:highlight>
                <a:srgbClr val="2F2F2F"/>
              </a:highlight>
              <a:latin typeface="Courier New"/>
              <a:ea typeface="Courier New"/>
              <a:cs typeface="Courier New"/>
              <a:sym typeface="Courier New"/>
            </a:endParaRPr>
          </a:p>
          <a:p>
            <a:pPr indent="0" lvl="0" marL="25400" rtl="0" algn="l">
              <a:lnSpc>
                <a:spcPct val="70000"/>
              </a:lnSpc>
              <a:spcBef>
                <a:spcPts val="1000"/>
              </a:spcBef>
              <a:spcAft>
                <a:spcPts val="1000"/>
              </a:spcAft>
              <a:buNone/>
            </a:pPr>
            <a:r>
              <a:rPr lang="en" sz="1000">
                <a:solidFill>
                  <a:srgbClr val="EBEBEB"/>
                </a:solidFill>
                <a:highlight>
                  <a:srgbClr val="2F2F2F"/>
                </a:highlight>
                <a:latin typeface="Courier New"/>
                <a:ea typeface="Courier New"/>
                <a:cs typeface="Courier New"/>
                <a:sym typeface="Courier New"/>
              </a:rPr>
              <a:t>Ciparu Hash Kods: 30850</a:t>
            </a:r>
            <a:endParaRPr sz="1000">
              <a:solidFill>
                <a:srgbClr val="EBEBEB"/>
              </a:solidFill>
              <a:highlight>
                <a:srgbClr val="2F2F2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its Of Measurement by Slidesgo">
  <a:themeElements>
    <a:clrScheme name="Simple Light">
      <a:dk1>
        <a:srgbClr val="FEFFFA"/>
      </a:dk1>
      <a:lt1>
        <a:srgbClr val="EA645F"/>
      </a:lt1>
      <a:dk2>
        <a:srgbClr val="EFD14C"/>
      </a:dk2>
      <a:lt2>
        <a:srgbClr val="F8C207"/>
      </a:lt2>
      <a:accent1>
        <a:srgbClr val="4EBACE"/>
      </a:accent1>
      <a:accent2>
        <a:srgbClr val="162F4F"/>
      </a:accent2>
      <a:accent3>
        <a:srgbClr val="4A4AF2"/>
      </a:accent3>
      <a:accent4>
        <a:srgbClr val="FFFFFF"/>
      </a:accent4>
      <a:accent5>
        <a:srgbClr val="FFFFFF"/>
      </a:accent5>
      <a:accent6>
        <a:srgbClr val="FFFFFF"/>
      </a:accent6>
      <a:hlink>
        <a:srgbClr val="FEFF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