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247b840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247b840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247b84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247b84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1e9996b5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1e9996b5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1e9996b5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1e9996b5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1e9996b5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1e9996b5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Jāpastāsta, ka recepti var atzīmēt ar patīk, jo nākamais slaids ir statistika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1e9996b5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1e9996b5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47b840f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247b840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247b840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247b840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247b840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247b840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e9996b5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e9996b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1e9996b5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1e9996b5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1e9996b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1e9996b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2a8c8e6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2a8c8e6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247b84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247b84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Recepšu apkopošanas sistēma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Natālija Kundziņa,, nv21028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Rolands Kundziņš, rk21097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Niklāvs Mežeckis, nm21042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Artis Dejus, sg12010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097550" y="393750"/>
            <a:ext cx="52611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Darāmo darbu saraksts github 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99" y="1246450"/>
            <a:ext cx="6505450" cy="36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Atziņas un pārdomas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072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v" sz="2608"/>
              <a:t>Projekta laikā tika izmantots Maven kā būvēšanas rīks un Eclipse IDE izstrādei. Bez pieredzes OOP Eclipse IDE šķistu sarežģīts un prasītu ilgāku iepazīšanas laiku.</a:t>
            </a:r>
            <a:br>
              <a:rPr lang="lv" sz="2608"/>
            </a:br>
            <a:endParaRPr sz="2608"/>
          </a:p>
          <a:p>
            <a:pPr indent="-3072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v" sz="2608"/>
              <a:t>Tika izmantota spējās izstrādes metodoloģijas pieeja un komunikācija, sadarbība starp komandas locekļiem notika regulāri un veiksmīgi tika sadalīti darbi.</a:t>
            </a:r>
            <a:br>
              <a:rPr lang="lv" sz="2608"/>
            </a:br>
            <a:endParaRPr sz="2608"/>
          </a:p>
          <a:p>
            <a:pPr indent="-3072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v" sz="2608"/>
              <a:t>Recepšu statistikas funkcionalitātes izstrāde bija neparastākā projekta sadaļa un prasīja integrēt sarežģītākus algoritmus.</a:t>
            </a:r>
            <a:br>
              <a:rPr lang="lv" sz="2608"/>
            </a:br>
            <a:endParaRPr sz="2608"/>
          </a:p>
          <a:p>
            <a:pPr indent="-3072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v" sz="2608"/>
              <a:t>Šķita pārāk maz laika, lai īstenotu interesantākas projekta sadaļas. Jeb vajadzēja agrāk sākt.</a:t>
            </a:r>
            <a:br>
              <a:rPr lang="lv"/>
            </a:br>
            <a:br>
              <a:rPr lang="lv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244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lv"/>
              <a:t>Paldies par uzmanību = true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Receptes saraksta skats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38" y="996525"/>
            <a:ext cx="7696326" cy="40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</a:t>
            </a:r>
            <a:r>
              <a:rPr lang="lv"/>
              <a:t>eceptes skats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413" y="999251"/>
            <a:ext cx="6649074" cy="3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3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Statistikas skats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675" y="1145463"/>
            <a:ext cx="5304651" cy="3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Par ko ir mūsu projekts?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70675"/>
            <a:ext cx="70389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L</a:t>
            </a:r>
            <a:r>
              <a:rPr lang="lv" sz="1600"/>
              <a:t>ietotne, kas ļauj tā lietotājiem ērti atrast pagatavošanai vēlamo recepti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Iespējams pievienot savas receptes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Apskatīties citu pievienotās receptes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Pieejama arī statistikas sadaļa, kur lietotājs var redzēt savu recepšu skatījumu statistiku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Divu lietotāju līmeņi - administrators un lietotājs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Izmantotās tehnoloģijas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lv" sz="1500"/>
              <a:t>Java, SQL, CSS, HTML programmēšanas valodas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lv" sz="1500"/>
              <a:t>Spring ietvardarbs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lv" sz="1500"/>
              <a:t>Maven būvēšanas un projektu pārvaldības rīks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lv" sz="1500"/>
              <a:t>Thymeleaf dzinis, kas  ļauj rakstīt HTML veidnes, kas tiek sagatavotas servera pusē un nosūtītas klienta pārlūkprogrammai.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908000" y="393750"/>
            <a:ext cx="5428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Izmantotās tehnikas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76200"/>
            <a:ext cx="703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v" sz="1800"/>
              <a:t>Modeļa-Skatījuma-Kontroliera (MVC) Arhitektūra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v" sz="1800"/>
              <a:t>Objektorientētā programmēšana (OOP)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v" sz="1800"/>
              <a:t>Tiek izmantotas modeļa klases, piemēram, RecipeModel, UserModel, ProductModel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v" sz="1800"/>
              <a:t>Skatiem tiek izmantotas Thymeleaf veidnes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lv" sz="1800"/>
              <a:t>Datu Pārveidošana un Straumēšana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Arrays.stream()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mapToInt(Integer::parseInt)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toArray()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lv" sz="1600"/>
              <a:t>collect(</a:t>
            </a:r>
            <a:r>
              <a:rPr lang="lv" sz="1600"/>
              <a:t>Collectors.toLi</a:t>
            </a:r>
            <a:r>
              <a:rPr lang="lv" sz="1600"/>
              <a:t>st())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Klašu diagramma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3" y="1481275"/>
            <a:ext cx="8863273" cy="35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Izvietojuma diagramma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005388"/>
            <a:ext cx="63912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97050" y="2243275"/>
            <a:ext cx="473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Aktivitāšu diagramma - patīk recepte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975" y="26802"/>
            <a:ext cx="3582425" cy="50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263550" y="2269675"/>
            <a:ext cx="261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v"/>
              <a:t>Demonstrācija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Dalībnieku devums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Natālija Kundziņa, nv21028: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Receptes CRUD</a:t>
            </a:r>
            <a:br>
              <a:rPr lang="lv"/>
            </a:br>
            <a:r>
              <a:rPr lang="lv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Rolands Kundziņš, rk21097:</a:t>
            </a:r>
            <a:endParaRPr/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	Autentifikācijas, recepšu statistikas implementācija, projekta organizācijas iniciēšana, ieviešana gitlabā organizēšana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Niklāvs Mežeckis, nm21042: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	Lietotnes lietotāja saskarne, ēdiena kategorijas CRUD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Artis Dejus, sg12010: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/>
              <a:t>	Datubāzes projektēšana, Produktu CRUD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