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63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16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76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735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12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55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8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355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05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44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93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9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8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45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22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19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6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CA61-860B-4581-828F-5781E80BB3A4}" type="datetimeFigureOut">
              <a:rPr lang="es-ES" smtClean="0"/>
              <a:t>19/01/2018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D49CE-3A49-4655-91EC-6FD65BD339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1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foody.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36809" y="1632317"/>
            <a:ext cx="8791575" cy="1014168"/>
          </a:xfrm>
        </p:spPr>
        <p:txBody>
          <a:bodyPr anchor="ctr">
            <a:normAutofit/>
          </a:bodyPr>
          <a:lstStyle/>
          <a:p>
            <a:pPr algn="ctr"/>
            <a:r>
              <a:rPr lang="es-ES" sz="6600" cap="none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YouShopping</a:t>
            </a:r>
            <a:endParaRPr lang="es-ES" sz="6600" cap="none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937131" y="4254622"/>
            <a:ext cx="3291253" cy="1831608"/>
          </a:xfrm>
        </p:spPr>
        <p:txBody>
          <a:bodyPr>
            <a:normAutofit/>
          </a:bodyPr>
          <a:lstStyle/>
          <a:p>
            <a:pPr algn="r"/>
            <a:r>
              <a:rPr lang="es-ES" sz="1600" b="1" cap="none" dirty="0" smtClean="0">
                <a:solidFill>
                  <a:schemeClr val="tx1">
                    <a:lumMod val="95000"/>
                  </a:schemeClr>
                </a:solidFill>
              </a:rPr>
              <a:t>Desarrolladores:</a:t>
            </a:r>
          </a:p>
          <a:p>
            <a:pPr algn="r"/>
            <a:r>
              <a:rPr lang="es-ES" sz="1600" cap="none" dirty="0" smtClean="0">
                <a:solidFill>
                  <a:schemeClr val="tx1">
                    <a:lumMod val="95000"/>
                  </a:schemeClr>
                </a:solidFill>
              </a:rPr>
              <a:t>Pablo Roldán Sánchez</a:t>
            </a:r>
          </a:p>
          <a:p>
            <a:pPr algn="r"/>
            <a:r>
              <a:rPr lang="es-ES" sz="1600" cap="none" dirty="0" smtClean="0">
                <a:solidFill>
                  <a:schemeClr val="tx1">
                    <a:lumMod val="95000"/>
                  </a:schemeClr>
                </a:solidFill>
              </a:rPr>
              <a:t>Arturo Ronda Lucena</a:t>
            </a:r>
          </a:p>
          <a:p>
            <a:pPr algn="r"/>
            <a:r>
              <a:rPr lang="es-ES" sz="1600" cap="none" dirty="0" smtClean="0">
                <a:solidFill>
                  <a:schemeClr val="tx1">
                    <a:lumMod val="95000"/>
                  </a:schemeClr>
                </a:solidFill>
              </a:rPr>
              <a:t>Alejandro Gamero Monge</a:t>
            </a:r>
            <a:endParaRPr lang="es-ES" sz="1600" cap="none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5836"/>
          </a:xfrm>
        </p:spPr>
        <p:txBody>
          <a:bodyPr>
            <a:normAutofit/>
          </a:bodyPr>
          <a:lstStyle/>
          <a:p>
            <a:pPr algn="ctr"/>
            <a:r>
              <a:rPr lang="es-ES" sz="4000" cap="none" dirty="0" smtClean="0"/>
              <a:t>¿Qué es YouShopping?</a:t>
            </a:r>
            <a:endParaRPr lang="es-ES" sz="4000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686779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s-ES" sz="2800" dirty="0" smtClean="0"/>
              <a:t>Aplicación web que permite consultar información y comprar productos de alimentación y otros artículos personales para personas intolerantes o alérgicas.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sz="2800" dirty="0" smtClean="0"/>
              <a:t>Información obtenida de</a:t>
            </a:r>
            <a:r>
              <a:rPr lang="es-ES" sz="2800" dirty="0"/>
              <a:t>:</a:t>
            </a:r>
            <a:r>
              <a:rPr lang="es-ES" dirty="0"/>
              <a:t> </a:t>
            </a:r>
            <a:r>
              <a:rPr lang="es-ES" sz="2800" dirty="0" smtClean="0">
                <a:hlinkClick r:id="rId2"/>
              </a:rPr>
              <a:t>http</a:t>
            </a:r>
            <a:r>
              <a:rPr lang="es-ES" sz="2800" dirty="0">
                <a:hlinkClick r:id="rId2"/>
              </a:rPr>
              <a:t>://www.foody.es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18" y="4592516"/>
            <a:ext cx="2872520" cy="11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4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0059" y="618517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s-ES" sz="4000" cap="none" dirty="0" smtClean="0"/>
              <a:t>Herramientas utilizadas</a:t>
            </a:r>
            <a:endParaRPr lang="es-ES" sz="4000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8001" y="1663829"/>
            <a:ext cx="7930114" cy="25052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600" dirty="0" err="1" smtClean="0"/>
              <a:t>BeautifulSoup</a:t>
            </a:r>
            <a:r>
              <a:rPr lang="es-ES" sz="2600" dirty="0" smtClean="0"/>
              <a:t> – para el web </a:t>
            </a:r>
            <a:r>
              <a:rPr lang="es-ES" sz="2600" dirty="0" err="1"/>
              <a:t>s</a:t>
            </a:r>
            <a:r>
              <a:rPr lang="es-ES" sz="2600" dirty="0" err="1" smtClean="0"/>
              <a:t>craping</a:t>
            </a:r>
            <a:r>
              <a:rPr lang="es-ES" sz="2600" dirty="0" smtClean="0"/>
              <a:t>.</a:t>
            </a:r>
          </a:p>
          <a:p>
            <a:pPr marL="0" indent="0">
              <a:buNone/>
            </a:pPr>
            <a:r>
              <a:rPr lang="es-ES" sz="2600" dirty="0" err="1" smtClean="0"/>
              <a:t>SQLite</a:t>
            </a:r>
            <a:r>
              <a:rPr lang="es-ES" sz="2600" dirty="0" smtClean="0"/>
              <a:t> – para la gestión de la DB.</a:t>
            </a:r>
          </a:p>
          <a:p>
            <a:pPr marL="0" indent="0">
              <a:buNone/>
            </a:pPr>
            <a:r>
              <a:rPr lang="es-ES" sz="2600" dirty="0" smtClean="0"/>
              <a:t>Django – para el desarrollo web.</a:t>
            </a:r>
          </a:p>
          <a:p>
            <a:pPr marL="0" indent="0">
              <a:buNone/>
            </a:pPr>
            <a:r>
              <a:rPr lang="es-ES" sz="2600" dirty="0" smtClean="0"/>
              <a:t>Sistemas de recomendación - basado en contenido.</a:t>
            </a:r>
          </a:p>
          <a:p>
            <a:pPr marL="0" indent="0">
              <a:buNone/>
            </a:pPr>
            <a:r>
              <a:rPr lang="es-ES" sz="2600" dirty="0" err="1" smtClean="0"/>
              <a:t>Bootstrap</a:t>
            </a:r>
            <a:r>
              <a:rPr lang="es-ES" sz="2600" dirty="0" smtClean="0"/>
              <a:t> – para el diseño web.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06" y="4771462"/>
            <a:ext cx="2398834" cy="1143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68" y="4478935"/>
            <a:ext cx="2256570" cy="17280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66" y="4911590"/>
            <a:ext cx="2127738" cy="8627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32" y="4870377"/>
            <a:ext cx="1940416" cy="9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/>
          <a:lstStyle/>
          <a:p>
            <a:pPr algn="ctr"/>
            <a:r>
              <a:rPr lang="es-ES" sz="4000" cap="none" dirty="0" smtClean="0">
                <a:solidFill>
                  <a:schemeClr val="tx1">
                    <a:lumMod val="95000"/>
                  </a:schemeClr>
                </a:solidFill>
              </a:rPr>
              <a:t>Aplicación desarrollada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0" y="1368669"/>
            <a:ext cx="9905999" cy="4299439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Portada o página principal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598" y="1981200"/>
            <a:ext cx="69056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62000"/>
            <a:ext cx="9905999" cy="5029201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Productos paginados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98" y="1504950"/>
            <a:ext cx="71342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685800"/>
            <a:ext cx="9905999" cy="5010151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Vista del producto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29" y="1376362"/>
            <a:ext cx="6811964" cy="44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7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0" y="704851"/>
            <a:ext cx="9905999" cy="493395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Vista del producto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42" y="1438275"/>
            <a:ext cx="6891733" cy="441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190</TotalTime>
  <Words>100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Trebuchet MS</vt:lpstr>
      <vt:lpstr>Tw Cen MT</vt:lpstr>
      <vt:lpstr>Circuito</vt:lpstr>
      <vt:lpstr>YouShopping</vt:lpstr>
      <vt:lpstr>¿Qué es YouShopping?</vt:lpstr>
      <vt:lpstr>Herramientas utilizadas</vt:lpstr>
      <vt:lpstr>Aplicación desarrollada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YouShopping</dc:title>
  <dc:creator>Usuario de Windows</dc:creator>
  <cp:lastModifiedBy>Usuario de Windows</cp:lastModifiedBy>
  <cp:revision>19</cp:revision>
  <dcterms:created xsi:type="dcterms:W3CDTF">2018-01-17T14:58:43Z</dcterms:created>
  <dcterms:modified xsi:type="dcterms:W3CDTF">2018-01-19T00:25:15Z</dcterms:modified>
</cp:coreProperties>
</file>