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2" r:id="rId4"/>
    <p:sldId id="265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13E"/>
    <a:srgbClr val="212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21D7E3-B780-4921-A627-47143FA14E93}" type="datetimeFigureOut">
              <a:rPr lang="pl-PL" smtClean="0"/>
              <a:pPr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1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2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6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7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88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30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29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06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9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4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22.03.2022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8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E21D7E3-B780-4921-A627-47143FA14E93}" type="datetimeFigureOut">
              <a:rPr lang="pl-PL" smtClean="0"/>
              <a:pPr/>
              <a:t>22.03.2022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ównoległobok 6">
            <a:extLst>
              <a:ext uri="{FF2B5EF4-FFF2-40B4-BE49-F238E27FC236}">
                <a16:creationId xmlns:a16="http://schemas.microsoft.com/office/drawing/2014/main" id="{74B0A893-9798-4E78-928E-18C3D53E361F}"/>
              </a:ext>
            </a:extLst>
          </p:cNvPr>
          <p:cNvSpPr/>
          <p:nvPr userDrawn="1"/>
        </p:nvSpPr>
        <p:spPr>
          <a:xfrm>
            <a:off x="11024754" y="4230543"/>
            <a:ext cx="1842655" cy="2627457"/>
          </a:xfrm>
          <a:prstGeom prst="parallelogram">
            <a:avLst>
              <a:gd name="adj" fmla="val 63417"/>
            </a:avLst>
          </a:prstGeom>
          <a:solidFill>
            <a:srgbClr val="CDA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8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0577E7E4-A570-4E48-BB12-23D4E286A9E2}"/>
              </a:ext>
            </a:extLst>
          </p:cNvPr>
          <p:cNvSpPr txBox="1">
            <a:spLocks/>
          </p:cNvSpPr>
          <p:nvPr/>
        </p:nvSpPr>
        <p:spPr>
          <a:xfrm>
            <a:off x="1524000" y="5531335"/>
            <a:ext cx="9144000" cy="890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l-PL" sz="1400" dirty="0"/>
              <a:t>Projekt zespołowy w ramach zajęć</a:t>
            </a:r>
          </a:p>
          <a:p>
            <a:pPr>
              <a:lnSpc>
                <a:spcPct val="120000"/>
              </a:lnSpc>
            </a:pPr>
            <a:r>
              <a:rPr lang="pl-PL" sz="1400" dirty="0"/>
              <a:t>Projekt Zespołowy na Uniwersytecie Opolskim</a:t>
            </a:r>
          </a:p>
          <a:p>
            <a:pPr>
              <a:lnSpc>
                <a:spcPct val="120000"/>
              </a:lnSpc>
            </a:pPr>
            <a:r>
              <a:rPr lang="pl-PL" sz="1400" dirty="0"/>
              <a:t>Informatyka 3 rok I stopień 2021/2022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A1BA256-48F9-4C04-BC39-2A2719F9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01568"/>
            <a:ext cx="9345098" cy="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48D812-F4C3-445E-AB91-AB7F95ECE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346" y="2634790"/>
            <a:ext cx="3882123" cy="1588420"/>
          </a:xfrm>
        </p:spPr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Tutaj wymień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Co chcesz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Przedstawiać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E4DE6106-8376-439A-8522-D0F1B5C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6146" cy="1325563"/>
          </a:xfrm>
        </p:spPr>
        <p:txBody>
          <a:bodyPr/>
          <a:lstStyle/>
          <a:p>
            <a:r>
              <a:rPr lang="pl-PL" dirty="0"/>
              <a:t>Spis treści</a:t>
            </a:r>
          </a:p>
        </p:txBody>
      </p:sp>
    </p:spTree>
    <p:extLst>
      <p:ext uri="{BB962C8B-B14F-4D97-AF65-F5344CB8AC3E}">
        <p14:creationId xmlns:p14="http://schemas.microsoft.com/office/powerpoint/2010/main" val="35419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900F2-6B14-4608-B916-AACFFDFC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2355" cy="1325563"/>
          </a:xfrm>
        </p:spPr>
        <p:txBody>
          <a:bodyPr/>
          <a:lstStyle/>
          <a:p>
            <a:r>
              <a:rPr lang="pl-PL" dirty="0"/>
              <a:t>Krótki Slajd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8E1B2B-3D42-4C96-94A4-C5BB477B2B5A}"/>
              </a:ext>
            </a:extLst>
          </p:cNvPr>
          <p:cNvSpPr txBox="1"/>
          <p:nvPr/>
        </p:nvSpPr>
        <p:spPr>
          <a:xfrm>
            <a:off x="7012321" y="3813095"/>
            <a:ext cx="2147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- Mów, nie czytaj.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1A6D78D-3BAB-4047-AD26-AF6265CCDED4}"/>
              </a:ext>
            </a:extLst>
          </p:cNvPr>
          <p:cNvSpPr txBox="1"/>
          <p:nvPr/>
        </p:nvSpPr>
        <p:spPr>
          <a:xfrm>
            <a:off x="2873803" y="2474893"/>
            <a:ext cx="6444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 mniej tekstu dodasz na ekranie,</a:t>
            </a:r>
            <a:br>
              <a:rPr lang="pl-PL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l-PL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tym prezentacja wygląda na lepszą.</a:t>
            </a:r>
          </a:p>
        </p:txBody>
      </p:sp>
    </p:spTree>
    <p:extLst>
      <p:ext uri="{BB962C8B-B14F-4D97-AF65-F5344CB8AC3E}">
        <p14:creationId xmlns:p14="http://schemas.microsoft.com/office/powerpoint/2010/main" val="2650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2">
            <a:extLst>
              <a:ext uri="{FF2B5EF4-FFF2-40B4-BE49-F238E27FC236}">
                <a16:creationId xmlns:a16="http://schemas.microsoft.com/office/drawing/2014/main" id="{A250AE3C-85F4-4CB4-9F07-EB9B1BE8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365125"/>
            <a:ext cx="10323989" cy="1325563"/>
          </a:xfrm>
        </p:spPr>
        <p:txBody>
          <a:bodyPr/>
          <a:lstStyle/>
          <a:p>
            <a:pPr algn="r"/>
            <a:r>
              <a:rPr lang="pl-PL" dirty="0"/>
              <a:t>Slajd ze zdjęciami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A14411C-6988-4494-A9E7-E3E08FC77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705678"/>
            <a:ext cx="4739935" cy="446266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7082814-9DC3-4B8A-B77D-211E48057472}"/>
              </a:ext>
            </a:extLst>
          </p:cNvPr>
          <p:cNvSpPr txBox="1"/>
          <p:nvPr/>
        </p:nvSpPr>
        <p:spPr>
          <a:xfrm>
            <a:off x="6613864" y="2015231"/>
            <a:ext cx="304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Pamiętaj o animacjach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A526766-CC39-4D89-BC75-1630F94A975A}"/>
              </a:ext>
            </a:extLst>
          </p:cNvPr>
          <p:cNvSpPr txBox="1"/>
          <p:nvPr/>
        </p:nvSpPr>
        <p:spPr>
          <a:xfrm>
            <a:off x="6613864" y="2419724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Nie musisz wszystkiego pokazać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F4C6218-009B-4077-A8DD-DC43A21AE502}"/>
              </a:ext>
            </a:extLst>
          </p:cNvPr>
          <p:cNvSpPr txBox="1"/>
          <p:nvPr/>
        </p:nvSpPr>
        <p:spPr>
          <a:xfrm>
            <a:off x="6613864" y="2801439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od razu.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2421F3D-B5C2-4950-83EB-669888EAADC1}"/>
              </a:ext>
            </a:extLst>
          </p:cNvPr>
          <p:cNvSpPr txBox="1"/>
          <p:nvPr/>
        </p:nvSpPr>
        <p:spPr>
          <a:xfrm>
            <a:off x="6613864" y="3263104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Zależnie od tego co </a:t>
            </a:r>
            <a:r>
              <a:rPr lang="pl-PL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mówisz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30261C1-1288-4FBC-9C3E-F1BEB614BA96}"/>
              </a:ext>
            </a:extLst>
          </p:cNvPr>
          <p:cNvSpPr txBox="1"/>
          <p:nvPr/>
        </p:nvSpPr>
        <p:spPr>
          <a:xfrm>
            <a:off x="6613864" y="3665294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 ekranie może być co innego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C23A45CA-A932-4BA2-A893-0ACE418C2375}"/>
              </a:ext>
            </a:extLst>
          </p:cNvPr>
          <p:cNvGrpSpPr/>
          <p:nvPr/>
        </p:nvGrpSpPr>
        <p:grpSpPr>
          <a:xfrm>
            <a:off x="6096000" y="4751021"/>
            <a:ext cx="5049598" cy="1622446"/>
            <a:chOff x="6096000" y="4751021"/>
            <a:chExt cx="5049598" cy="162244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7843D6E-AFE0-4069-9F15-CE52D5359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6" r="21816"/>
            <a:stretch/>
          </p:blipFill>
          <p:spPr bwMode="auto">
            <a:xfrm>
              <a:off x="6096000" y="4753467"/>
              <a:ext cx="1620000" cy="1620000"/>
            </a:xfrm>
            <a:prstGeom prst="ellipse">
              <a:avLst/>
            </a:prstGeom>
            <a:ln w="190500" cap="rnd">
              <a:noFill/>
              <a:prstDash val="solid"/>
            </a:ln>
            <a:effectLst/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CC2304C2-6D52-43E6-8087-9EF7400AC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6" r="21816"/>
            <a:stretch/>
          </p:blipFill>
          <p:spPr bwMode="auto">
            <a:xfrm>
              <a:off x="7810799" y="4753467"/>
              <a:ext cx="1620000" cy="1620000"/>
            </a:xfrm>
            <a:prstGeom prst="ellipse">
              <a:avLst/>
            </a:prstGeom>
            <a:ln w="190500" cap="rnd">
              <a:noFill/>
              <a:prstDash val="solid"/>
            </a:ln>
            <a:effectLst/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D0C9AB39-C266-442D-B3D6-0A39EADFA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6" r="21816"/>
            <a:stretch/>
          </p:blipFill>
          <p:spPr bwMode="auto">
            <a:xfrm>
              <a:off x="9525598" y="4751021"/>
              <a:ext cx="1620000" cy="1620000"/>
            </a:xfrm>
            <a:prstGeom prst="ellipse">
              <a:avLst/>
            </a:prstGeom>
            <a:ln w="190500" cap="rnd">
              <a:noFill/>
              <a:prstDash val="solid"/>
            </a:ln>
            <a:effectLst/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1957243-BDC6-4FA5-82D3-DF9667C59A95}"/>
              </a:ext>
            </a:extLst>
          </p:cNvPr>
          <p:cNvSpPr txBox="1"/>
          <p:nvPr/>
        </p:nvSpPr>
        <p:spPr>
          <a:xfrm>
            <a:off x="688123" y="5387010"/>
            <a:ext cx="498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Zdjęcia są bardzo ważne – jak możesz, dodaj je.</a:t>
            </a:r>
          </a:p>
          <a:p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pamiętaj o </a:t>
            </a:r>
            <a:r>
              <a:rPr lang="pl-PL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źródle</a:t>
            </a:r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jeżeli nie jest Twoje!</a:t>
            </a:r>
          </a:p>
        </p:txBody>
      </p:sp>
    </p:spTree>
    <p:extLst>
      <p:ext uri="{BB962C8B-B14F-4D97-AF65-F5344CB8AC3E}">
        <p14:creationId xmlns:p14="http://schemas.microsoft.com/office/powerpoint/2010/main" val="22689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będzie dalej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FC3567A-845B-4D64-AF17-092654AB21A2}"/>
              </a:ext>
            </a:extLst>
          </p:cNvPr>
          <p:cNvSpPr txBox="1"/>
          <p:nvPr/>
        </p:nvSpPr>
        <p:spPr>
          <a:xfrm>
            <a:off x="1507433" y="2138179"/>
            <a:ext cx="9177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Powiedz też o tym co będziesz robił dalej, </a:t>
            </a:r>
            <a:br>
              <a:rPr lang="pl-PL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l-PL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nie tylko o tym, co zrobiłeś. </a:t>
            </a:r>
          </a:p>
          <a:p>
            <a:r>
              <a:rPr lang="pl-PL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Możesz </a:t>
            </a:r>
            <a:r>
              <a:rPr lang="pl-PL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wypunktować</a:t>
            </a:r>
            <a:r>
              <a:rPr lang="pl-PL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522A604-AB5C-4906-A4D5-6801BA56C115}"/>
              </a:ext>
            </a:extLst>
          </p:cNvPr>
          <p:cNvSpPr txBox="1"/>
          <p:nvPr/>
        </p:nvSpPr>
        <p:spPr>
          <a:xfrm>
            <a:off x="4920036" y="3539777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 taki sposób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opowiedzieć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wszystkim</a:t>
            </a:r>
          </a:p>
        </p:txBody>
      </p:sp>
    </p:spTree>
    <p:extLst>
      <p:ext uri="{BB962C8B-B14F-4D97-AF65-F5344CB8AC3E}">
        <p14:creationId xmlns:p14="http://schemas.microsoft.com/office/powerpoint/2010/main" val="2714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1"/>
      <p:bldP spid="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2"/>
            <a:ext cx="10515600" cy="1325563"/>
          </a:xfrm>
        </p:spPr>
        <p:txBody>
          <a:bodyPr/>
          <a:lstStyle/>
          <a:p>
            <a:r>
              <a:rPr lang="pl-PL" dirty="0"/>
              <a:t>Bibliografia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(jeżeli potrzebna)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7DAE756-4646-4BFE-B886-186E2AB5C231}"/>
              </a:ext>
            </a:extLst>
          </p:cNvPr>
          <p:cNvSpPr txBox="1"/>
          <p:nvPr/>
        </p:nvSpPr>
        <p:spPr>
          <a:xfrm>
            <a:off x="1047565" y="3542190"/>
            <a:ext cx="214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tutaj ją wypunktuj</a:t>
            </a:r>
          </a:p>
        </p:txBody>
      </p:sp>
    </p:spTree>
    <p:extLst>
      <p:ext uri="{BB962C8B-B14F-4D97-AF65-F5344CB8AC3E}">
        <p14:creationId xmlns:p14="http://schemas.microsoft.com/office/powerpoint/2010/main" val="17864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293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7DAE756-4646-4BFE-B886-186E2AB5C231}"/>
              </a:ext>
            </a:extLst>
          </p:cNvPr>
          <p:cNvSpPr txBox="1"/>
          <p:nvPr/>
        </p:nvSpPr>
        <p:spPr>
          <a:xfrm>
            <a:off x="5172542" y="6084442"/>
            <a:ext cx="184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Imię i nazwisko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ADEBC2-CE97-4087-88B5-3C8688B8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13" y="6453774"/>
            <a:ext cx="4565374" cy="4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Motyw1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1" id="{FF912B6C-33B8-43EB-A6F4-6CDB55CD6435}" vid="{DE9F6B45-D3B4-4E4A-B240-1FB3D30477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173</TotalTime>
  <Words>136</Words>
  <Application>Microsoft Office PowerPoint</Application>
  <PresentationFormat>Panoramiczny</PresentationFormat>
  <Paragraphs>28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Black</vt:lpstr>
      <vt:lpstr>Segoe UI Light</vt:lpstr>
      <vt:lpstr>Motyw1</vt:lpstr>
      <vt:lpstr>Prezentacja programu PowerPoint</vt:lpstr>
      <vt:lpstr>Spis treści</vt:lpstr>
      <vt:lpstr>Krótki Slajd</vt:lpstr>
      <vt:lpstr>Slajd ze zdjęciami</vt:lpstr>
      <vt:lpstr>Co będzie dalej</vt:lpstr>
      <vt:lpstr>Bibliografia (jeżeli potrzebna)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Użytkownik</dc:creator>
  <cp:lastModifiedBy>Użytkownik</cp:lastModifiedBy>
  <cp:revision>47</cp:revision>
  <dcterms:created xsi:type="dcterms:W3CDTF">2022-03-16T20:55:53Z</dcterms:created>
  <dcterms:modified xsi:type="dcterms:W3CDTF">2022-03-22T22:52:08Z</dcterms:modified>
</cp:coreProperties>
</file>