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6" r:id="rId4"/>
    <p:sldId id="262" r:id="rId5"/>
    <p:sldId id="265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A13E"/>
    <a:srgbClr val="212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1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2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6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7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88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30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29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06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9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4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8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E21D7E3-B780-4921-A627-47143FA14E93}" type="datetimeFigureOut">
              <a:rPr lang="pl-PL" smtClean="0"/>
              <a:pPr/>
              <a:t>02.06.2022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ównoległobok 6">
            <a:extLst>
              <a:ext uri="{FF2B5EF4-FFF2-40B4-BE49-F238E27FC236}">
                <a16:creationId xmlns:a16="http://schemas.microsoft.com/office/drawing/2014/main" id="{74B0A893-9798-4E78-928E-18C3D53E361F}"/>
              </a:ext>
            </a:extLst>
          </p:cNvPr>
          <p:cNvSpPr/>
          <p:nvPr userDrawn="1"/>
        </p:nvSpPr>
        <p:spPr>
          <a:xfrm>
            <a:off x="11024754" y="4230543"/>
            <a:ext cx="1842655" cy="2627457"/>
          </a:xfrm>
          <a:prstGeom prst="parallelogram">
            <a:avLst>
              <a:gd name="adj" fmla="val 63417"/>
            </a:avLst>
          </a:prstGeom>
          <a:solidFill>
            <a:srgbClr val="CDA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8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0577E7E4-A570-4E48-BB12-23D4E286A9E2}"/>
              </a:ext>
            </a:extLst>
          </p:cNvPr>
          <p:cNvSpPr txBox="1">
            <a:spLocks/>
          </p:cNvSpPr>
          <p:nvPr/>
        </p:nvSpPr>
        <p:spPr>
          <a:xfrm>
            <a:off x="1524000" y="5531335"/>
            <a:ext cx="9144000" cy="890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l-PL" sz="1400" dirty="0"/>
              <a:t>Projekt zespołowy w ramach zajęć</a:t>
            </a:r>
          </a:p>
          <a:p>
            <a:pPr>
              <a:lnSpc>
                <a:spcPct val="120000"/>
              </a:lnSpc>
            </a:pPr>
            <a:r>
              <a:rPr lang="pl-PL" sz="1400" dirty="0"/>
              <a:t>Projekt Zespołowy na Uniwersytecie Opolskim</a:t>
            </a:r>
          </a:p>
          <a:p>
            <a:pPr>
              <a:lnSpc>
                <a:spcPct val="120000"/>
              </a:lnSpc>
            </a:pPr>
            <a:r>
              <a:rPr lang="pl-PL" sz="1400" dirty="0"/>
              <a:t>Informatyka 3 rok I stopień 2021/2022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A1BA256-48F9-4C04-BC39-2A2719F9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01568"/>
            <a:ext cx="9345098" cy="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48D812-F4C3-445E-AB91-AB7F95ECE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678" y="2634790"/>
            <a:ext cx="6401518" cy="193721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Kontrola wersji</a:t>
            </a:r>
          </a:p>
          <a:p>
            <a:r>
              <a:rPr lang="pl-PL" dirty="0"/>
              <a:t>Plan projektu</a:t>
            </a:r>
          </a:p>
          <a:p>
            <a:r>
              <a:rPr lang="pl-PL" dirty="0"/>
              <a:t>Usprawnienia Trello</a:t>
            </a:r>
          </a:p>
          <a:p>
            <a:r>
              <a:rPr lang="pl-PL" dirty="0"/>
              <a:t>Co dalej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E4DE6106-8376-439A-8522-D0F1B5C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6146" cy="1325563"/>
          </a:xfrm>
        </p:spPr>
        <p:txBody>
          <a:bodyPr/>
          <a:lstStyle/>
          <a:p>
            <a:r>
              <a:rPr lang="pl-PL" dirty="0"/>
              <a:t>Spis treści</a:t>
            </a:r>
          </a:p>
        </p:txBody>
      </p:sp>
    </p:spTree>
    <p:extLst>
      <p:ext uri="{BB962C8B-B14F-4D97-AF65-F5344CB8AC3E}">
        <p14:creationId xmlns:p14="http://schemas.microsoft.com/office/powerpoint/2010/main" val="354199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2"/>
            <a:ext cx="10515600" cy="1325563"/>
          </a:xfrm>
        </p:spPr>
        <p:txBody>
          <a:bodyPr/>
          <a:lstStyle/>
          <a:p>
            <a:r>
              <a:rPr lang="pl-PL" dirty="0"/>
              <a:t>Plan Projektu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941774D-A212-01B7-E871-5CBC7382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50" y="1663255"/>
            <a:ext cx="3038899" cy="409632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94F0BAF-093B-FCBA-5E70-AC94580B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9045"/>
            <a:ext cx="307700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900F2-6B14-4608-B916-AACFFDFC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2355" cy="132556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Kontrol</a:t>
            </a:r>
            <a:r>
              <a:rPr lang="pl-PL" dirty="0"/>
              <a:t>a Wersji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A09A534-EBD0-6A18-22B1-DF9C74CA3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690688"/>
            <a:ext cx="12192000" cy="39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5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9F9D0199-D696-E17C-763B-FD2C7810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Usprawnienia Trello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EFF524D-D5D3-0A21-61C8-574AEA28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73" y="2320244"/>
            <a:ext cx="8936854" cy="30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1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dalej?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29811"/>
            <a:ext cx="10515600" cy="3225770"/>
          </a:xfrm>
        </p:spPr>
        <p:txBody>
          <a:bodyPr>
            <a:normAutofit/>
          </a:bodyPr>
          <a:lstStyle/>
          <a:p>
            <a:r>
              <a:rPr lang="pl-PL" sz="2000" dirty="0"/>
              <a:t>Project Manager</a:t>
            </a:r>
          </a:p>
          <a:p>
            <a:pPr lvl="1"/>
            <a:r>
              <a:rPr lang="pl-PL" sz="1800" dirty="0"/>
              <a:t>Monitorowanie, wspieranie i usprawnianie </a:t>
            </a:r>
            <a:br>
              <a:rPr lang="pl-PL" sz="1800" dirty="0"/>
            </a:br>
            <a:r>
              <a:rPr lang="pl-PL" sz="1800" dirty="0"/>
              <a:t>pozostałych pracowników</a:t>
            </a:r>
          </a:p>
          <a:p>
            <a:r>
              <a:rPr lang="pl-PL" sz="2000" dirty="0"/>
              <a:t>Level Developer</a:t>
            </a:r>
          </a:p>
          <a:p>
            <a:pPr lvl="1"/>
            <a:r>
              <a:rPr lang="pl-PL" sz="1800" dirty="0"/>
              <a:t>Integracja systemu instancjonowania gracza</a:t>
            </a:r>
          </a:p>
          <a:p>
            <a:r>
              <a:rPr lang="pl-PL" sz="2000" dirty="0"/>
              <a:t>Character &amp; AI Developer</a:t>
            </a:r>
          </a:p>
          <a:p>
            <a:pPr lvl="1"/>
            <a:r>
              <a:rPr lang="pl-PL" sz="1800" dirty="0"/>
              <a:t>Porządkowanie i dokumentowanie kodu</a:t>
            </a:r>
          </a:p>
          <a:p>
            <a:r>
              <a:rPr lang="pl-PL" sz="2000" dirty="0"/>
              <a:t>3D Artist</a:t>
            </a:r>
          </a:p>
          <a:p>
            <a:pPr lvl="1"/>
            <a:r>
              <a:rPr lang="pl-PL" sz="1800" dirty="0"/>
              <a:t>Praca nad modelami kolejnych przeciwników</a:t>
            </a:r>
          </a:p>
          <a:p>
            <a:pPr marL="457200" lvl="1" indent="0">
              <a:buNone/>
            </a:pPr>
            <a:endParaRPr lang="pl-PL" sz="1800" dirty="0"/>
          </a:p>
          <a:p>
            <a:pPr marL="457200" lvl="1" indent="0">
              <a:buNone/>
            </a:pPr>
            <a:endParaRPr lang="pl-PL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73F0031-DF59-8BB8-3F2C-A10431E9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50" y="1690688"/>
            <a:ext cx="3181794" cy="4039164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FA357ECD-6008-572F-1813-6067E2E0F6F5}"/>
              </a:ext>
            </a:extLst>
          </p:cNvPr>
          <p:cNvSpPr txBox="1">
            <a:spLocks/>
          </p:cNvSpPr>
          <p:nvPr/>
        </p:nvSpPr>
        <p:spPr>
          <a:xfrm>
            <a:off x="390618" y="5282273"/>
            <a:ext cx="6854804" cy="44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l-PL" sz="1800" b="1" dirty="0"/>
              <a:t>Cały zespół dodatkowo pracuje nad dokumentacją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293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7DAE756-4646-4BFE-B886-186E2AB5C231}"/>
              </a:ext>
            </a:extLst>
          </p:cNvPr>
          <p:cNvSpPr txBox="1"/>
          <p:nvPr/>
        </p:nvSpPr>
        <p:spPr>
          <a:xfrm>
            <a:off x="5029362" y="6084442"/>
            <a:ext cx="213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Przemysław Polek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ADEBC2-CE97-4087-88B5-3C8688B8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13" y="6453774"/>
            <a:ext cx="4565374" cy="4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79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1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1" id="{FF912B6C-33B8-43EB-A6F4-6CDB55CD6435}" vid="{DE9F6B45-D3B4-4E4A-B240-1FB3D30477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390</TotalTime>
  <Words>77</Words>
  <Application>Microsoft Office PowerPoint</Application>
  <PresentationFormat>Panoramiczny</PresentationFormat>
  <Paragraphs>23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Motyw1</vt:lpstr>
      <vt:lpstr>Prezentacja programu PowerPoint</vt:lpstr>
      <vt:lpstr>Spis treści</vt:lpstr>
      <vt:lpstr>Plan Projektu</vt:lpstr>
      <vt:lpstr>Kontrola Wersji</vt:lpstr>
      <vt:lpstr>Usprawnienia Trello</vt:lpstr>
      <vt:lpstr>Co dalej?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Użytkownik</dc:creator>
  <cp:lastModifiedBy>Przemysław Polek</cp:lastModifiedBy>
  <cp:revision>73</cp:revision>
  <dcterms:created xsi:type="dcterms:W3CDTF">2022-03-16T20:55:53Z</dcterms:created>
  <dcterms:modified xsi:type="dcterms:W3CDTF">2022-06-02T12:21:52Z</dcterms:modified>
</cp:coreProperties>
</file>