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2" r:id="rId4"/>
    <p:sldId id="265" r:id="rId5"/>
    <p:sldId id="264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13E"/>
    <a:srgbClr val="212B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099" autoAdjust="0"/>
    <p:restoredTop sz="94660"/>
  </p:normalViewPr>
  <p:slideViewPr>
    <p:cSldViewPr snapToGrid="0">
      <p:cViewPr>
        <p:scale>
          <a:sx n="100" d="100"/>
          <a:sy n="100" d="100"/>
        </p:scale>
        <p:origin x="-696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341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37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116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727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28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4430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072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5106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239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148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698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E21D7E3-B780-4921-A627-47143FA14E93}" type="datetimeFigureOut">
              <a:rPr lang="pl-PL" smtClean="0"/>
              <a:pPr/>
              <a:t>08.04.2022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ównoległobok 6">
            <a:extLst>
              <a:ext uri="{FF2B5EF4-FFF2-40B4-BE49-F238E27FC236}">
                <a16:creationId xmlns:a16="http://schemas.microsoft.com/office/drawing/2014/main" xmlns="" id="{74B0A893-9798-4E78-928E-18C3D53E361F}"/>
              </a:ext>
            </a:extLst>
          </p:cNvPr>
          <p:cNvSpPr/>
          <p:nvPr userDrawn="1"/>
        </p:nvSpPr>
        <p:spPr>
          <a:xfrm>
            <a:off x="11024754" y="4230543"/>
            <a:ext cx="1842655" cy="2627457"/>
          </a:xfrm>
          <a:prstGeom prst="parallelogram">
            <a:avLst>
              <a:gd name="adj" fmla="val 63417"/>
            </a:avLst>
          </a:prstGeom>
          <a:solidFill>
            <a:srgbClr val="CDA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7978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MovementPresentation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xmlns="" id="{0577E7E4-A570-4E48-BB12-23D4E286A9E2}"/>
              </a:ext>
            </a:extLst>
          </p:cNvPr>
          <p:cNvSpPr txBox="1">
            <a:spLocks/>
          </p:cNvSpPr>
          <p:nvPr/>
        </p:nvSpPr>
        <p:spPr>
          <a:xfrm>
            <a:off x="1524000" y="5531335"/>
            <a:ext cx="9144000" cy="890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l-PL" sz="1400" dirty="0"/>
              <a:t>Projekt zespołowy w ramach zajęć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Projekt Zespołowy na Uniwersytecie Opolskim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Informatyka 3 rok I stopień 2021/2022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0A1BA256-48F9-4C04-BC39-2A2719F9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2601568"/>
            <a:ext cx="9345098" cy="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9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A48D812-F4C3-445E-AB91-AB7F95EC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678" y="2634790"/>
            <a:ext cx="6401518" cy="1588420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 smtClean="0"/>
              <a:t>Lead</a:t>
            </a:r>
            <a:r>
              <a:rPr lang="pl-PL" dirty="0" smtClean="0"/>
              <a:t> </a:t>
            </a:r>
            <a:r>
              <a:rPr lang="pl-PL" dirty="0" err="1" smtClean="0"/>
              <a:t>Programmer</a:t>
            </a:r>
            <a:r>
              <a:rPr lang="pl-PL" dirty="0" smtClean="0"/>
              <a:t> (Przemysław Polek)</a:t>
            </a:r>
          </a:p>
          <a:p>
            <a:r>
              <a:rPr lang="pl-PL" dirty="0" err="1" smtClean="0"/>
              <a:t>Character</a:t>
            </a:r>
            <a:r>
              <a:rPr lang="pl-PL" dirty="0" smtClean="0"/>
              <a:t> </a:t>
            </a:r>
            <a:r>
              <a:rPr lang="pl-PL" dirty="0" smtClean="0"/>
              <a:t>&amp; AI Developer (Jordan Kucharski)</a:t>
            </a:r>
          </a:p>
          <a:p>
            <a:r>
              <a:rPr lang="pl-PL" dirty="0" smtClean="0"/>
              <a:t>3D </a:t>
            </a:r>
            <a:r>
              <a:rPr lang="pl-PL" dirty="0" err="1" smtClean="0"/>
              <a:t>Artist</a:t>
            </a:r>
            <a:r>
              <a:rPr lang="pl-PL" dirty="0" smtClean="0"/>
              <a:t> (Eryk Kwaśniak)</a:t>
            </a:r>
          </a:p>
          <a:p>
            <a:r>
              <a:rPr lang="pl-PL" dirty="0" smtClean="0"/>
              <a:t>Plan na kolejny tydzień</a:t>
            </a:r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xmlns="" id="{E4DE6106-8376-439A-8522-D0F1B5C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6146" cy="1325563"/>
          </a:xfrm>
        </p:spPr>
        <p:txBody>
          <a:bodyPr/>
          <a:lstStyle/>
          <a:p>
            <a:r>
              <a:rPr lang="pl-PL" dirty="0"/>
              <a:t>Spis treści</a:t>
            </a:r>
          </a:p>
        </p:txBody>
      </p:sp>
    </p:spTree>
    <p:extLst>
      <p:ext uri="{BB962C8B-B14F-4D97-AF65-F5344CB8AC3E}">
        <p14:creationId xmlns:p14="http://schemas.microsoft.com/office/powerpoint/2010/main" xmlns="" val="35419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B8900F2-6B14-4608-B916-AACFFDFC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2355" cy="1325563"/>
          </a:xfrm>
        </p:spPr>
        <p:txBody>
          <a:bodyPr/>
          <a:lstStyle/>
          <a:p>
            <a:r>
              <a:rPr lang="pl-PL" dirty="0" err="1" smtClean="0"/>
              <a:t>Lead</a:t>
            </a:r>
            <a:r>
              <a:rPr lang="pl-PL" dirty="0" smtClean="0"/>
              <a:t> </a:t>
            </a:r>
            <a:r>
              <a:rPr lang="pl-PL" dirty="0" err="1" smtClean="0"/>
              <a:t>Programmer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456038" y="2032172"/>
            <a:ext cx="38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Stworzenie plików </a:t>
            </a:r>
            <a:r>
              <a:rPr lang="pl-PL" dirty="0" err="1" smtClean="0">
                <a:solidFill>
                  <a:schemeClr val="bg1"/>
                </a:solidFill>
              </a:rPr>
              <a:t>GameManager</a:t>
            </a:r>
            <a:r>
              <a:rPr lang="pl-PL" dirty="0" smtClean="0">
                <a:solidFill>
                  <a:schemeClr val="bg1"/>
                </a:solidFill>
              </a:rPr>
              <a:t> i PAR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0916" y="2661240"/>
            <a:ext cx="3000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1460901"/>
            <a:ext cx="3714750" cy="471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pole tekstowe 9"/>
          <p:cNvSpPr txBox="1"/>
          <p:nvPr/>
        </p:nvSpPr>
        <p:spPr>
          <a:xfrm>
            <a:off x="1617963" y="3822872"/>
            <a:ext cx="3362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Aktualizowanie </a:t>
            </a:r>
            <a:r>
              <a:rPr lang="pl-PL" dirty="0" err="1" smtClean="0">
                <a:solidFill>
                  <a:schemeClr val="bg1"/>
                </a:solidFill>
              </a:rPr>
              <a:t>Trello</a:t>
            </a:r>
            <a:r>
              <a:rPr lang="pl-PL" dirty="0" smtClean="0">
                <a:solidFill>
                  <a:schemeClr val="bg1"/>
                </a:solidFill>
              </a:rPr>
              <a:t>  oraz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ustalanie spotkań organizacyjnych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6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2">
            <a:extLst>
              <a:ext uri="{FF2B5EF4-FFF2-40B4-BE49-F238E27FC236}">
                <a16:creationId xmlns:a16="http://schemas.microsoft.com/office/drawing/2014/main" xmlns="" id="{A250AE3C-85F4-4CB4-9F07-EB9B1BE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365125"/>
            <a:ext cx="10323989" cy="1325563"/>
          </a:xfrm>
        </p:spPr>
        <p:txBody>
          <a:bodyPr/>
          <a:lstStyle/>
          <a:p>
            <a:r>
              <a:rPr lang="pl-PL" dirty="0" err="1" smtClean="0"/>
              <a:t>Character</a:t>
            </a:r>
            <a:r>
              <a:rPr lang="pl-PL" dirty="0" smtClean="0"/>
              <a:t> &amp; AI Developer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7318260" y="1829271"/>
            <a:ext cx="2168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Character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Controller</a:t>
            </a:r>
            <a:endParaRPr lang="pl-PL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l-PL" dirty="0" err="1" smtClean="0">
                <a:solidFill>
                  <a:schemeClr val="bg1"/>
                </a:solidFill>
              </a:rPr>
              <a:t>Dash</a:t>
            </a:r>
            <a:endParaRPr lang="pl-PL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Sprint</a:t>
            </a:r>
          </a:p>
          <a:p>
            <a:pPr lvl="1">
              <a:buFont typeface="Arial" pitchFamily="34" charset="0"/>
              <a:buChar char="•"/>
            </a:pPr>
            <a:r>
              <a:rPr lang="pl-PL" dirty="0" err="1" smtClean="0">
                <a:solidFill>
                  <a:schemeClr val="bg1"/>
                </a:solidFill>
              </a:rPr>
              <a:t>Crouch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292133" y="3675488"/>
            <a:ext cx="291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Usprawniono również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</a:t>
            </a:r>
            <a:r>
              <a:rPr lang="pl-PL" dirty="0" smtClean="0">
                <a:solidFill>
                  <a:schemeClr val="bg1"/>
                </a:solidFill>
              </a:rPr>
              <a:t>rędkość gracza, aby bardziej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odpowiadała dynamicznej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rozgrywce</a:t>
            </a:r>
            <a:endParaRPr lang="pl-PL" dirty="0" smtClean="0">
              <a:solidFill>
                <a:schemeClr val="bg1"/>
              </a:solidFill>
            </a:endParaRPr>
          </a:p>
        </p:txBody>
      </p:sp>
      <p:pic>
        <p:nvPicPr>
          <p:cNvPr id="9" name="MovementPresent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0100" y="1695449"/>
            <a:ext cx="61595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9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xmlns="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3D </a:t>
            </a:r>
            <a:r>
              <a:rPr lang="pl-PL" dirty="0" err="1" smtClean="0"/>
              <a:t>Artist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834184" y="1837038"/>
            <a:ext cx="283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Dodano kolejny model broni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wraz z modelem pocisku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124" name="Picture 4" descr="Brak opisu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3519" y="1663338"/>
            <a:ext cx="5461453" cy="4175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4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xmlns="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2"/>
            <a:ext cx="10515600" cy="1325563"/>
          </a:xfrm>
        </p:spPr>
        <p:txBody>
          <a:bodyPr/>
          <a:lstStyle/>
          <a:p>
            <a:r>
              <a:rPr lang="pl-PL" dirty="0" err="1" smtClean="0"/>
              <a:t>Trello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477" y="1439469"/>
            <a:ext cx="10718800" cy="41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64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Branches</a:t>
            </a:r>
            <a:endParaRPr lang="pl-PL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185" y="1625328"/>
            <a:ext cx="94079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na kolejny tydzień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Lead</a:t>
            </a:r>
            <a:r>
              <a:rPr lang="pl-PL" dirty="0" smtClean="0"/>
              <a:t> </a:t>
            </a:r>
            <a:r>
              <a:rPr lang="pl-PL" dirty="0" err="1" smtClean="0"/>
              <a:t>Programmer</a:t>
            </a:r>
            <a:endParaRPr lang="pl-PL" dirty="0" smtClean="0"/>
          </a:p>
          <a:p>
            <a:pPr lvl="1"/>
            <a:r>
              <a:rPr lang="pl-PL" dirty="0" smtClean="0"/>
              <a:t>Stworzenie menu i ustawień</a:t>
            </a:r>
          </a:p>
          <a:p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smtClean="0"/>
              <a:t>Developer</a:t>
            </a:r>
          </a:p>
          <a:p>
            <a:pPr lvl="1"/>
            <a:r>
              <a:rPr lang="pl-PL" dirty="0" smtClean="0"/>
              <a:t>Stworzenie </a:t>
            </a:r>
            <a:r>
              <a:rPr lang="pl-PL" dirty="0" err="1" smtClean="0"/>
              <a:t>grida</a:t>
            </a:r>
            <a:r>
              <a:rPr lang="pl-PL" dirty="0" smtClean="0"/>
              <a:t> </a:t>
            </a:r>
            <a:r>
              <a:rPr lang="pl-PL" dirty="0" err="1" smtClean="0"/>
              <a:t>nxm</a:t>
            </a:r>
            <a:r>
              <a:rPr lang="pl-PL" dirty="0" smtClean="0"/>
              <a:t> razem ze ścianami oraz losowo rozstawionymi prefabrykatami (typu budek, ściany)</a:t>
            </a:r>
          </a:p>
          <a:p>
            <a:r>
              <a:rPr lang="pl-PL" dirty="0" err="1" smtClean="0"/>
              <a:t>Character</a:t>
            </a:r>
            <a:r>
              <a:rPr lang="pl-PL" dirty="0" smtClean="0"/>
              <a:t> &amp; AI Developer</a:t>
            </a:r>
          </a:p>
          <a:p>
            <a:pPr lvl="1"/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refractor</a:t>
            </a:r>
            <a:r>
              <a:rPr lang="pl-PL" dirty="0" smtClean="0"/>
              <a:t>/optymalizacja kodu</a:t>
            </a:r>
            <a:endParaRPr lang="pl-PL" dirty="0" smtClean="0"/>
          </a:p>
          <a:p>
            <a:r>
              <a:rPr lang="pl-PL" dirty="0" smtClean="0"/>
              <a:t>3D </a:t>
            </a:r>
            <a:r>
              <a:rPr lang="pl-PL" dirty="0" err="1" smtClean="0"/>
              <a:t>Artist</a:t>
            </a:r>
            <a:endParaRPr lang="pl-PL" dirty="0" smtClean="0"/>
          </a:p>
          <a:p>
            <a:pPr lvl="1"/>
            <a:r>
              <a:rPr lang="pl-PL" dirty="0" smtClean="0"/>
              <a:t>zrobić szkielet i animacje chodzenia + kolejne prototypy broni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xmlns="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29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F7DAE756-4646-4BFE-B886-186E2AB5C231}"/>
              </a:ext>
            </a:extLst>
          </p:cNvPr>
          <p:cNvSpPr txBox="1"/>
          <p:nvPr/>
        </p:nvSpPr>
        <p:spPr>
          <a:xfrm>
            <a:off x="5172542" y="6084442"/>
            <a:ext cx="203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Jordan Kucharski</a:t>
            </a:r>
            <a:endParaRPr lang="pl-PL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6FADEBC2-CE97-4087-88B5-3C8688B8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3313" y="6453774"/>
            <a:ext cx="4565374" cy="4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95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1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tyw1" id="{FF912B6C-33B8-43EB-A6F4-6CDB55CD6435}" vid="{DE9F6B45-D3B4-4E4A-B240-1FB3D30477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315</TotalTime>
  <Words>133</Words>
  <Application>Microsoft Office PowerPoint</Application>
  <PresentationFormat>Niestandardowy</PresentationFormat>
  <Paragraphs>36</Paragraphs>
  <Slides>9</Slides>
  <Notes>0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Motyw1</vt:lpstr>
      <vt:lpstr>Slajd 1</vt:lpstr>
      <vt:lpstr>Spis treści</vt:lpstr>
      <vt:lpstr>Lead Programmer</vt:lpstr>
      <vt:lpstr>Character &amp; AI Developer</vt:lpstr>
      <vt:lpstr>3D Artist</vt:lpstr>
      <vt:lpstr>Trello</vt:lpstr>
      <vt:lpstr>Branches</vt:lpstr>
      <vt:lpstr>Plan na kolejny tydzień</vt:lpstr>
      <vt:lpstr>Dziękuję za uwagę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Użytkownik</dc:creator>
  <cp:lastModifiedBy>Browarus</cp:lastModifiedBy>
  <cp:revision>67</cp:revision>
  <dcterms:created xsi:type="dcterms:W3CDTF">2022-03-16T20:55:53Z</dcterms:created>
  <dcterms:modified xsi:type="dcterms:W3CDTF">2022-04-08T08:42:43Z</dcterms:modified>
</cp:coreProperties>
</file>