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62" r:id="rId4"/>
    <p:sldId id="265" r:id="rId5"/>
    <p:sldId id="264" r:id="rId6"/>
    <p:sldId id="266" r:id="rId7"/>
    <p:sldId id="269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13E"/>
    <a:srgbClr val="212B2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0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21D7E3-B780-4921-A627-47143FA14E93}" type="datetimeFigureOut">
              <a:rPr lang="pl-PL" smtClean="0"/>
              <a:pPr/>
              <a:t>01.04.2022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63410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93720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9116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47279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52884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64430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01.04.2022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60729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01.04.2022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51065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01.04.2022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82397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14842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D7E3-B780-4921-A627-47143FA14E93}" type="datetimeFigureOut">
              <a:rPr lang="pl-PL" smtClean="0"/>
              <a:pPr/>
              <a:t>01.04.2022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416989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B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E21D7E3-B780-4921-A627-47143FA14E93}" type="datetimeFigureOut">
              <a:rPr lang="pl-PL" smtClean="0"/>
              <a:pPr/>
              <a:t>01.04.2022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3419F78-4F08-4598-B5F4-93AF7EA4570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Równoległobok 6">
            <a:extLst>
              <a:ext uri="{FF2B5EF4-FFF2-40B4-BE49-F238E27FC236}">
                <a16:creationId xmlns="" xmlns:a16="http://schemas.microsoft.com/office/drawing/2014/main" id="{74B0A893-9798-4E78-928E-18C3D53E361F}"/>
              </a:ext>
            </a:extLst>
          </p:cNvPr>
          <p:cNvSpPr/>
          <p:nvPr userDrawn="1"/>
        </p:nvSpPr>
        <p:spPr>
          <a:xfrm>
            <a:off x="11024754" y="4230543"/>
            <a:ext cx="1842655" cy="2627457"/>
          </a:xfrm>
          <a:prstGeom prst="parallelogram">
            <a:avLst>
              <a:gd name="adj" fmla="val 63417"/>
            </a:avLst>
          </a:prstGeom>
          <a:solidFill>
            <a:srgbClr val="CDA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7978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grzeg\Downloads\unknown_2022.03.31-20.37.mp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="" xmlns:a16="http://schemas.microsoft.com/office/drawing/2014/main" id="{0577E7E4-A570-4E48-BB12-23D4E286A9E2}"/>
              </a:ext>
            </a:extLst>
          </p:cNvPr>
          <p:cNvSpPr txBox="1">
            <a:spLocks/>
          </p:cNvSpPr>
          <p:nvPr/>
        </p:nvSpPr>
        <p:spPr>
          <a:xfrm>
            <a:off x="1524000" y="5531335"/>
            <a:ext cx="9144000" cy="890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pl-PL" sz="1400" dirty="0"/>
              <a:t>Projekt zespołowy w ramach zajęć</a:t>
            </a:r>
          </a:p>
          <a:p>
            <a:pPr>
              <a:lnSpc>
                <a:spcPct val="120000"/>
              </a:lnSpc>
            </a:pPr>
            <a:r>
              <a:rPr lang="pl-PL" sz="1400" dirty="0"/>
              <a:t>Projekt Zespołowy na Uniwersytecie Opolskim</a:t>
            </a:r>
          </a:p>
          <a:p>
            <a:pPr>
              <a:lnSpc>
                <a:spcPct val="120000"/>
              </a:lnSpc>
            </a:pPr>
            <a:r>
              <a:rPr lang="pl-PL" sz="1400" dirty="0"/>
              <a:t>Informatyka 3 rok I stopień 2021/2022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="" xmlns:a16="http://schemas.microsoft.com/office/drawing/2014/main" id="{0A1BA256-48F9-4C04-BC39-2A2719F91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01568"/>
            <a:ext cx="9345098" cy="8274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9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6A48D812-F4C3-445E-AB91-AB7F95ECE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678" y="2634790"/>
            <a:ext cx="6401518" cy="1588420"/>
          </a:xfrm>
        </p:spPr>
        <p:txBody>
          <a:bodyPr>
            <a:normAutofit fontScale="85000" lnSpcReduction="20000"/>
          </a:bodyPr>
          <a:lstStyle/>
          <a:p>
            <a:r>
              <a:rPr lang="pl-PL" dirty="0" err="1" smtClean="0"/>
              <a:t>Level</a:t>
            </a:r>
            <a:r>
              <a:rPr lang="pl-PL" dirty="0" smtClean="0"/>
              <a:t> Developer (Grzegorz Kielian)</a:t>
            </a:r>
          </a:p>
          <a:p>
            <a:r>
              <a:rPr lang="pl-PL" dirty="0" err="1" smtClean="0"/>
              <a:t>Character</a:t>
            </a:r>
            <a:r>
              <a:rPr lang="pl-PL" dirty="0" smtClean="0"/>
              <a:t> &amp; AI Developer (Jordan Kucharski)</a:t>
            </a:r>
          </a:p>
          <a:p>
            <a:r>
              <a:rPr lang="pl-PL" dirty="0" smtClean="0"/>
              <a:t>3D </a:t>
            </a:r>
            <a:r>
              <a:rPr lang="pl-PL" dirty="0" err="1" smtClean="0"/>
              <a:t>Artist</a:t>
            </a:r>
            <a:r>
              <a:rPr lang="pl-PL" smtClean="0"/>
              <a:t> (Eryk Kwaśniak)</a:t>
            </a:r>
            <a:endParaRPr lang="pl-PL" dirty="0" smtClean="0"/>
          </a:p>
          <a:p>
            <a:r>
              <a:rPr lang="pl-PL" dirty="0" smtClean="0"/>
              <a:t>Plan na kolejny tydzień</a:t>
            </a:r>
            <a:endParaRPr lang="pl-PL" dirty="0"/>
          </a:p>
        </p:txBody>
      </p:sp>
      <p:sp>
        <p:nvSpPr>
          <p:cNvPr id="4" name="Tytuł 1">
            <a:extLst>
              <a:ext uri="{FF2B5EF4-FFF2-40B4-BE49-F238E27FC236}">
                <a16:creationId xmlns="" xmlns:a16="http://schemas.microsoft.com/office/drawing/2014/main" id="{E4DE6106-8376-439A-8522-D0F1B5C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36146" cy="1325563"/>
          </a:xfrm>
        </p:spPr>
        <p:txBody>
          <a:bodyPr/>
          <a:lstStyle/>
          <a:p>
            <a:r>
              <a:rPr lang="pl-PL" dirty="0"/>
              <a:t>Spis treści</a:t>
            </a:r>
          </a:p>
        </p:txBody>
      </p:sp>
    </p:spTree>
    <p:extLst>
      <p:ext uri="{BB962C8B-B14F-4D97-AF65-F5344CB8AC3E}">
        <p14:creationId xmlns="" xmlns:p14="http://schemas.microsoft.com/office/powerpoint/2010/main" val="35419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="" xmlns:a16="http://schemas.microsoft.com/office/drawing/2014/main" id="{2B8900F2-6B14-4608-B916-AACFFDFC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2355" cy="1325563"/>
          </a:xfrm>
        </p:spPr>
        <p:txBody>
          <a:bodyPr/>
          <a:lstStyle/>
          <a:p>
            <a:r>
              <a:rPr lang="pl-PL" dirty="0" err="1" smtClean="0"/>
              <a:t>Level</a:t>
            </a:r>
            <a:r>
              <a:rPr lang="pl-PL" dirty="0" smtClean="0"/>
              <a:t> Developer 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922638" y="2051222"/>
            <a:ext cx="502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Stworzenie </a:t>
            </a:r>
            <a:r>
              <a:rPr lang="pl-PL" dirty="0" err="1" smtClean="0">
                <a:solidFill>
                  <a:schemeClr val="bg1"/>
                </a:solidFill>
              </a:rPr>
              <a:t>grida</a:t>
            </a:r>
            <a:r>
              <a:rPr lang="pl-PL" dirty="0" smtClean="0">
                <a:solidFill>
                  <a:schemeClr val="bg1"/>
                </a:solidFill>
              </a:rPr>
              <a:t> z prefabrykatów o wymiarach </a:t>
            </a:r>
            <a:r>
              <a:rPr lang="pl-PL" dirty="0" err="1" smtClean="0">
                <a:solidFill>
                  <a:schemeClr val="bg1"/>
                </a:solidFill>
              </a:rPr>
              <a:t>nxm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172" y="2554670"/>
            <a:ext cx="3552353" cy="247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2108" y="2572309"/>
            <a:ext cx="3554541" cy="246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506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2">
            <a:extLst>
              <a:ext uri="{FF2B5EF4-FFF2-40B4-BE49-F238E27FC236}">
                <a16:creationId xmlns="" xmlns:a16="http://schemas.microsoft.com/office/drawing/2014/main" id="{A250AE3C-85F4-4CB4-9F07-EB9B1BE8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810" y="365125"/>
            <a:ext cx="10323989" cy="1325563"/>
          </a:xfrm>
        </p:spPr>
        <p:txBody>
          <a:bodyPr/>
          <a:lstStyle/>
          <a:p>
            <a:r>
              <a:rPr lang="pl-PL" dirty="0" err="1" smtClean="0"/>
              <a:t>Character</a:t>
            </a:r>
            <a:r>
              <a:rPr lang="pl-PL" dirty="0" smtClean="0"/>
              <a:t> &amp; AI Developer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7109254" y="1820562"/>
            <a:ext cx="3650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err="1" smtClean="0">
                <a:solidFill>
                  <a:schemeClr val="bg1"/>
                </a:solidFill>
              </a:rPr>
              <a:t>Character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Controller</a:t>
            </a:r>
            <a:r>
              <a:rPr lang="pl-PL" dirty="0" smtClean="0">
                <a:solidFill>
                  <a:schemeClr val="bg1"/>
                </a:solidFill>
              </a:rPr>
              <a:t> &amp; </a:t>
            </a:r>
            <a:r>
              <a:rPr lang="pl-PL" dirty="0" err="1" smtClean="0">
                <a:solidFill>
                  <a:schemeClr val="bg1"/>
                </a:solidFill>
              </a:rPr>
              <a:t>Cinemachine</a:t>
            </a:r>
            <a:endParaRPr lang="pl-PL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Poruszanie się postacią</a:t>
            </a:r>
          </a:p>
          <a:p>
            <a:pPr lvl="1"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Obrót kamery</a:t>
            </a:r>
          </a:p>
          <a:p>
            <a:pPr lvl="1"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Skakanie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5" name="unknown_2022.03.31-20.37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80660" y="1702904"/>
            <a:ext cx="6069494" cy="45521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91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="" xmlns:a16="http://schemas.microsoft.com/office/drawing/2014/main" id="{FDFE2E76-9B04-4101-81FD-A9913CB9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3D </a:t>
            </a:r>
            <a:r>
              <a:rPr lang="pl-PL" dirty="0" err="1" smtClean="0"/>
              <a:t>Artist</a:t>
            </a:r>
            <a:endParaRPr lang="pl-PL" dirty="0"/>
          </a:p>
        </p:txBody>
      </p:sp>
      <p:pic>
        <p:nvPicPr>
          <p:cNvPr id="2051" name="Picture 3" descr="C:\Users\grzeg\Downloads\277416701_344505074383542_2731981026756597128_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3071" y="1475002"/>
            <a:ext cx="6263847" cy="3313871"/>
          </a:xfrm>
          <a:prstGeom prst="rect">
            <a:avLst/>
          </a:prstGeom>
          <a:noFill/>
        </p:spPr>
      </p:pic>
      <p:sp>
        <p:nvSpPr>
          <p:cNvPr id="7" name="pole tekstowe 6"/>
          <p:cNvSpPr txBox="1"/>
          <p:nvPr/>
        </p:nvSpPr>
        <p:spPr>
          <a:xfrm>
            <a:off x="7834184" y="1837038"/>
            <a:ext cx="1259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Modele 3D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Przeciwnik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Pistolet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Pocisk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46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="" xmlns:a16="http://schemas.microsoft.com/office/drawing/2014/main" id="{FDFE2E76-9B04-4101-81FD-A9913CB9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692"/>
            <a:ext cx="10515600" cy="1325563"/>
          </a:xfrm>
        </p:spPr>
        <p:txBody>
          <a:bodyPr/>
          <a:lstStyle/>
          <a:p>
            <a:r>
              <a:rPr lang="pl-PL" dirty="0" smtClean="0"/>
              <a:t>3D </a:t>
            </a:r>
            <a:r>
              <a:rPr lang="pl-PL" dirty="0" err="1" smtClean="0"/>
              <a:t>Artist</a:t>
            </a:r>
            <a:endParaRPr lang="pl-PL" dirty="0"/>
          </a:p>
        </p:txBody>
      </p:sp>
      <p:pic>
        <p:nvPicPr>
          <p:cNvPr id="4" name="Picture 2" descr="C:\Users\grzeg\Downloads\277406529_505815901169063_5339650328102307362_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3211" y="1389677"/>
            <a:ext cx="10133925" cy="4780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8643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Branches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93715"/>
            <a:ext cx="10515600" cy="3215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na kolejny tydzień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Level</a:t>
            </a:r>
            <a:r>
              <a:rPr lang="pl-PL" dirty="0" smtClean="0"/>
              <a:t> Developer</a:t>
            </a:r>
          </a:p>
          <a:p>
            <a:pPr lvl="1"/>
            <a:r>
              <a:rPr lang="pl-PL" dirty="0" smtClean="0"/>
              <a:t>Stworzenie </a:t>
            </a:r>
            <a:r>
              <a:rPr lang="pl-PL" dirty="0" err="1" smtClean="0"/>
              <a:t>grida</a:t>
            </a:r>
            <a:r>
              <a:rPr lang="pl-PL" dirty="0" smtClean="0"/>
              <a:t> </a:t>
            </a:r>
            <a:r>
              <a:rPr lang="pl-PL" dirty="0" err="1" smtClean="0"/>
              <a:t>nxm</a:t>
            </a:r>
            <a:r>
              <a:rPr lang="pl-PL" dirty="0" smtClean="0"/>
              <a:t> razem ze ścianami oraz losowo rozstawionymi prefabrykatami (typu budek, ściany)</a:t>
            </a:r>
          </a:p>
          <a:p>
            <a:r>
              <a:rPr lang="pl-PL" dirty="0" err="1" smtClean="0"/>
              <a:t>Character</a:t>
            </a:r>
            <a:r>
              <a:rPr lang="pl-PL" dirty="0" smtClean="0"/>
              <a:t> &amp; AI Developer</a:t>
            </a:r>
          </a:p>
          <a:p>
            <a:pPr lvl="1"/>
            <a:r>
              <a:rPr lang="pl-PL" dirty="0" smtClean="0"/>
              <a:t>Dodać sprint, </a:t>
            </a:r>
            <a:r>
              <a:rPr lang="pl-PL" dirty="0" err="1" smtClean="0"/>
              <a:t>dash</a:t>
            </a:r>
            <a:r>
              <a:rPr lang="pl-PL" dirty="0" smtClean="0"/>
              <a:t> i </a:t>
            </a:r>
            <a:r>
              <a:rPr lang="pl-PL" dirty="0" err="1" smtClean="0"/>
              <a:t>crouch</a:t>
            </a:r>
            <a:endParaRPr lang="pl-PL" dirty="0" smtClean="0"/>
          </a:p>
          <a:p>
            <a:r>
              <a:rPr lang="pl-PL" dirty="0" smtClean="0"/>
              <a:t>3D </a:t>
            </a:r>
            <a:r>
              <a:rPr lang="pl-PL" dirty="0" err="1" smtClean="0"/>
              <a:t>Artist</a:t>
            </a:r>
            <a:endParaRPr lang="pl-PL" dirty="0" smtClean="0"/>
          </a:p>
          <a:p>
            <a:pPr lvl="1"/>
            <a:r>
              <a:rPr lang="pl-PL" dirty="0" smtClean="0"/>
              <a:t>zrobić szkielet i animacje chodzenia + kolejne prototypy broni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="" xmlns:a16="http://schemas.microsoft.com/office/drawing/2014/main" id="{FDFE2E76-9B04-4101-81FD-A9913CB9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1293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Dziękuję za uwagę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="" xmlns:a16="http://schemas.microsoft.com/office/drawing/2014/main" id="{F7DAE756-4646-4BFE-B886-186E2AB5C231}"/>
              </a:ext>
            </a:extLst>
          </p:cNvPr>
          <p:cNvSpPr txBox="1"/>
          <p:nvPr/>
        </p:nvSpPr>
        <p:spPr>
          <a:xfrm>
            <a:off x="5172542" y="6084442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Grzegorz Kielian</a:t>
            </a:r>
            <a:endParaRPr lang="pl-PL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="" xmlns:a16="http://schemas.microsoft.com/office/drawing/2014/main" id="{6FADEBC2-CE97-4087-88B5-3C8688B89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313" y="6453774"/>
            <a:ext cx="4565374" cy="4042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95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1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otyw1" id="{FF912B6C-33B8-43EB-A6F4-6CDB55CD6435}" vid="{DE9F6B45-D3B4-4E4A-B240-1FB3D30477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Motyw1</Template>
  <TotalTime>245</TotalTime>
  <Words>123</Words>
  <Application>Microsoft Office PowerPoint</Application>
  <PresentationFormat>Niestandardowy</PresentationFormat>
  <Paragraphs>31</Paragraphs>
  <Slides>9</Slides>
  <Notes>0</Notes>
  <HiddenSlides>0</HiddenSlides>
  <MMClips>1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Motyw1</vt:lpstr>
      <vt:lpstr>Slajd 1</vt:lpstr>
      <vt:lpstr>Spis treści</vt:lpstr>
      <vt:lpstr>Level Developer </vt:lpstr>
      <vt:lpstr>Character &amp; AI Developer</vt:lpstr>
      <vt:lpstr>3D Artist</vt:lpstr>
      <vt:lpstr>3D Artist</vt:lpstr>
      <vt:lpstr>Branches</vt:lpstr>
      <vt:lpstr>Plan na kolejny tydzień</vt:lpstr>
      <vt:lpstr>Dziękuję za uwagę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Zespołowy</dc:title>
  <dc:creator>Użytkownik</dc:creator>
  <cp:lastModifiedBy>Grzegorz Kielian</cp:lastModifiedBy>
  <cp:revision>61</cp:revision>
  <dcterms:created xsi:type="dcterms:W3CDTF">2022-03-16T20:55:53Z</dcterms:created>
  <dcterms:modified xsi:type="dcterms:W3CDTF">2022-04-01T17:11:57Z</dcterms:modified>
</cp:coreProperties>
</file>