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13E"/>
    <a:srgbClr val="21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21D7E3-B780-4921-A627-47143FA14E93}" type="datetimeFigureOut">
              <a:rPr lang="pl-PL" smtClean="0"/>
              <a:pPr/>
              <a:t>17.03.2022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1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6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7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30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2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6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9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t>17.03.2022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8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E21D7E3-B780-4921-A627-47143FA14E93}" type="datetimeFigureOut">
              <a:rPr lang="pl-PL" smtClean="0"/>
              <a:pPr/>
              <a:t>17.03.2022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ównoległobok 6">
            <a:extLst>
              <a:ext uri="{FF2B5EF4-FFF2-40B4-BE49-F238E27FC236}">
                <a16:creationId xmlns:a16="http://schemas.microsoft.com/office/drawing/2014/main" id="{74B0A893-9798-4E78-928E-18C3D53E361F}"/>
              </a:ext>
            </a:extLst>
          </p:cNvPr>
          <p:cNvSpPr/>
          <p:nvPr userDrawn="1"/>
        </p:nvSpPr>
        <p:spPr>
          <a:xfrm>
            <a:off x="11024754" y="4230543"/>
            <a:ext cx="1842655" cy="2627457"/>
          </a:xfrm>
          <a:prstGeom prst="parallelogram">
            <a:avLst>
              <a:gd name="adj" fmla="val 63417"/>
            </a:avLst>
          </a:prstGeom>
          <a:solidFill>
            <a:srgbClr val="CDA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8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405FD4-4CB6-4909-A7AF-618C19B1C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Projekt Zespołowy</a:t>
            </a:r>
          </a:p>
        </p:txBody>
      </p:sp>
    </p:spTree>
    <p:extLst>
      <p:ext uri="{BB962C8B-B14F-4D97-AF65-F5344CB8AC3E}">
        <p14:creationId xmlns:p14="http://schemas.microsoft.com/office/powerpoint/2010/main" val="1719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48D812-F4C3-445E-AB91-AB7F95EC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38" y="2634790"/>
            <a:ext cx="3882123" cy="1588420"/>
          </a:xfrm>
        </p:spPr>
        <p:txBody>
          <a:bodyPr/>
          <a:lstStyle/>
          <a:p>
            <a:r>
              <a:rPr lang="pl-PL" dirty="0"/>
              <a:t>Zespół i projekt</a:t>
            </a:r>
          </a:p>
          <a:p>
            <a:r>
              <a:rPr lang="pl-PL" dirty="0"/>
              <a:t>Design i podział pracy</a:t>
            </a:r>
          </a:p>
          <a:p>
            <a:r>
              <a:rPr lang="pl-PL" dirty="0"/>
              <a:t>Kroki milowe</a:t>
            </a:r>
          </a:p>
        </p:txBody>
      </p:sp>
    </p:spTree>
    <p:extLst>
      <p:ext uri="{BB962C8B-B14F-4D97-AF65-F5344CB8AC3E}">
        <p14:creationId xmlns:p14="http://schemas.microsoft.com/office/powerpoint/2010/main" val="35419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900F2-6B14-4608-B916-AACFFDFC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36197" cy="1325563"/>
          </a:xfrm>
        </p:spPr>
        <p:txBody>
          <a:bodyPr/>
          <a:lstStyle/>
          <a:p>
            <a:r>
              <a:rPr lang="pl-PL" dirty="0"/>
              <a:t>Zespół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0C16F4A-358E-46B3-A9BB-A55AE9A4EDBD}"/>
              </a:ext>
            </a:extLst>
          </p:cNvPr>
          <p:cNvSpPr txBox="1"/>
          <p:nvPr/>
        </p:nvSpPr>
        <p:spPr>
          <a:xfrm>
            <a:off x="4695615" y="3828886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Przemysław Polek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8E1B2B-3D42-4C96-94A4-C5BB477B2B5A}"/>
              </a:ext>
            </a:extLst>
          </p:cNvPr>
          <p:cNvSpPr txBox="1"/>
          <p:nvPr/>
        </p:nvSpPr>
        <p:spPr>
          <a:xfrm>
            <a:off x="4911218" y="3370769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Eryk Kwaśniak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1A6D78D-3BAB-4047-AD26-AF6265CCDED4}"/>
              </a:ext>
            </a:extLst>
          </p:cNvPr>
          <p:cNvSpPr txBox="1"/>
          <p:nvPr/>
        </p:nvSpPr>
        <p:spPr>
          <a:xfrm>
            <a:off x="4695615" y="291265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Jordan Kucharski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BBA600A-0B3A-4383-81B5-F4E9943A8EBB}"/>
              </a:ext>
            </a:extLst>
          </p:cNvPr>
          <p:cNvSpPr txBox="1"/>
          <p:nvPr/>
        </p:nvSpPr>
        <p:spPr>
          <a:xfrm>
            <a:off x="4757332" y="2450455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Grzegorz Kielian</a:t>
            </a:r>
          </a:p>
        </p:txBody>
      </p:sp>
    </p:spTree>
    <p:extLst>
      <p:ext uri="{BB962C8B-B14F-4D97-AF65-F5344CB8AC3E}">
        <p14:creationId xmlns:p14="http://schemas.microsoft.com/office/powerpoint/2010/main" val="2650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2">
            <a:extLst>
              <a:ext uri="{FF2B5EF4-FFF2-40B4-BE49-F238E27FC236}">
                <a16:creationId xmlns:a16="http://schemas.microsoft.com/office/drawing/2014/main" id="{A250AE3C-85F4-4CB4-9F07-EB9B1BE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862" y="365125"/>
            <a:ext cx="4739937" cy="1325563"/>
          </a:xfrm>
        </p:spPr>
        <p:txBody>
          <a:bodyPr/>
          <a:lstStyle/>
          <a:p>
            <a:pPr algn="r"/>
            <a:r>
              <a:rPr lang="pl-PL" dirty="0"/>
              <a:t>Design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A14411C-6988-4494-A9E7-E3E08FC77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95"/>
            <a:ext cx="2543530" cy="633500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7082814-9DC3-4B8A-B77D-211E48057472}"/>
              </a:ext>
            </a:extLst>
          </p:cNvPr>
          <p:cNvSpPr txBox="1"/>
          <p:nvPr/>
        </p:nvSpPr>
        <p:spPr>
          <a:xfrm>
            <a:off x="6613864" y="2015231"/>
            <a:ext cx="243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Gra komputerowa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A526766-CC39-4D89-BC75-1630F94A975A}"/>
              </a:ext>
            </a:extLst>
          </p:cNvPr>
          <p:cNvSpPr txBox="1"/>
          <p:nvPr/>
        </p:nvSpPr>
        <p:spPr>
          <a:xfrm>
            <a:off x="6613864" y="241972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3D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F4C6218-009B-4077-A8DD-DC43A21AE502}"/>
              </a:ext>
            </a:extLst>
          </p:cNvPr>
          <p:cNvSpPr txBox="1"/>
          <p:nvPr/>
        </p:nvSpPr>
        <p:spPr>
          <a:xfrm>
            <a:off x="6613864" y="2801439"/>
            <a:ext cx="194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Elementy PCG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2421F3D-B5C2-4950-83EB-669888EAADC1}"/>
              </a:ext>
            </a:extLst>
          </p:cNvPr>
          <p:cNvSpPr txBox="1"/>
          <p:nvPr/>
        </p:nvSpPr>
        <p:spPr>
          <a:xfrm>
            <a:off x="6613864" y="3263104"/>
            <a:ext cx="146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Strzelanka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30261C1-1288-4FBC-9C3E-F1BEB614BA96}"/>
              </a:ext>
            </a:extLst>
          </p:cNvPr>
          <p:cNvSpPr txBox="1"/>
          <p:nvPr/>
        </p:nvSpPr>
        <p:spPr>
          <a:xfrm>
            <a:off x="6613864" y="3665294"/>
            <a:ext cx="253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„One </a:t>
            </a:r>
            <a:r>
              <a:rPr lang="pl-PL" sz="2400" dirty="0" err="1">
                <a:solidFill>
                  <a:schemeClr val="bg1"/>
                </a:solidFill>
              </a:rPr>
              <a:t>shot</a:t>
            </a:r>
            <a:r>
              <a:rPr lang="pl-PL" sz="2400" dirty="0">
                <a:solidFill>
                  <a:schemeClr val="bg1"/>
                </a:solidFill>
              </a:rPr>
              <a:t> one </a:t>
            </a:r>
            <a:r>
              <a:rPr lang="pl-PL" sz="2400" dirty="0" err="1">
                <a:solidFill>
                  <a:schemeClr val="bg1"/>
                </a:solidFill>
              </a:rPr>
              <a:t>kill</a:t>
            </a:r>
            <a:r>
              <a:rPr lang="pl-PL" sz="2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8F27E9F-EAB4-4B37-9339-39B320D48D51}"/>
              </a:ext>
            </a:extLst>
          </p:cNvPr>
          <p:cNvSpPr txBox="1"/>
          <p:nvPr/>
        </p:nvSpPr>
        <p:spPr>
          <a:xfrm>
            <a:off x="6613863" y="4126959"/>
            <a:ext cx="279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Specjalna mechanika</a:t>
            </a:r>
          </a:p>
        </p:txBody>
      </p:sp>
      <p:sp>
        <p:nvSpPr>
          <p:cNvPr id="15" name="Nawias klamrowy zamykający 14">
            <a:extLst>
              <a:ext uri="{FF2B5EF4-FFF2-40B4-BE49-F238E27FC236}">
                <a16:creationId xmlns:a16="http://schemas.microsoft.com/office/drawing/2014/main" id="{6A216BD0-CD8C-4ABE-BC90-3046D45A7095}"/>
              </a:ext>
            </a:extLst>
          </p:cNvPr>
          <p:cNvSpPr/>
          <p:nvPr/>
        </p:nvSpPr>
        <p:spPr>
          <a:xfrm>
            <a:off x="4022683" y="261495"/>
            <a:ext cx="1178100" cy="6335009"/>
          </a:xfrm>
          <a:prstGeom prst="rightBrace">
            <a:avLst>
              <a:gd name="adj1" fmla="val 8333"/>
              <a:gd name="adj2" fmla="val 49059"/>
            </a:avLst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0" name="Picture 2" descr="Unity - YouTube">
            <a:extLst>
              <a:ext uri="{FF2B5EF4-FFF2-40B4-BE49-F238E27FC236}">
                <a16:creationId xmlns:a16="http://schemas.microsoft.com/office/drawing/2014/main" id="{37843D6E-AFE0-4069-9F15-CE52D535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64" y="4832980"/>
            <a:ext cx="1620000" cy="1620000"/>
          </a:xfrm>
          <a:prstGeom prst="ellipse">
            <a:avLst/>
          </a:prstGeom>
          <a:ln w="190500" cap="rnd">
            <a:noFill/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itHub – Aplikacje w Google Play">
            <a:extLst>
              <a:ext uri="{FF2B5EF4-FFF2-40B4-BE49-F238E27FC236}">
                <a16:creationId xmlns:a16="http://schemas.microsoft.com/office/drawing/2014/main" id="{CC2304C2-6D52-43E6-8087-9EF7400A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63" y="4855995"/>
            <a:ext cx="1620000" cy="1620000"/>
          </a:xfrm>
          <a:prstGeom prst="ellipse">
            <a:avLst/>
          </a:prstGeom>
          <a:ln w="190500" cap="rnd">
            <a:noFill/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end Swap | Blender Logo Animation">
            <a:extLst>
              <a:ext uri="{FF2B5EF4-FFF2-40B4-BE49-F238E27FC236}">
                <a16:creationId xmlns:a16="http://schemas.microsoft.com/office/drawing/2014/main" id="{D0C9AB39-C266-442D-B3D6-0A39EADFA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>
            <a:off x="9145263" y="4855995"/>
            <a:ext cx="1620000" cy="1620000"/>
          </a:xfrm>
          <a:prstGeom prst="ellipse">
            <a:avLst/>
          </a:prstGeom>
          <a:ln w="190500" cap="rnd">
            <a:noFill/>
            <a:prstDash val="solid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/>
              <a:t>Podział pracy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D1EBB91-2235-4E2E-A3BB-1E1238C3A15D}"/>
              </a:ext>
            </a:extLst>
          </p:cNvPr>
          <p:cNvSpPr txBox="1"/>
          <p:nvPr/>
        </p:nvSpPr>
        <p:spPr>
          <a:xfrm>
            <a:off x="1718266" y="4561642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Przemysław Polek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560AAD50-9047-49AB-9FF9-B255E40EC708}"/>
              </a:ext>
            </a:extLst>
          </p:cNvPr>
          <p:cNvSpPr txBox="1"/>
          <p:nvPr/>
        </p:nvSpPr>
        <p:spPr>
          <a:xfrm>
            <a:off x="1669775" y="3723376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Eryk Kwaśniak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4794EF4-CDE6-4F3D-A7AA-63CA309F762C}"/>
              </a:ext>
            </a:extLst>
          </p:cNvPr>
          <p:cNvSpPr txBox="1"/>
          <p:nvPr/>
        </p:nvSpPr>
        <p:spPr>
          <a:xfrm>
            <a:off x="1669775" y="288511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Jordan Kucharski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6ED4732-56E7-4E22-AD0E-5AB19D0DA95E}"/>
              </a:ext>
            </a:extLst>
          </p:cNvPr>
          <p:cNvSpPr txBox="1"/>
          <p:nvPr/>
        </p:nvSpPr>
        <p:spPr>
          <a:xfrm>
            <a:off x="1669775" y="2046844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Grzegorz Kielian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99EA63B2-3DD9-423A-A0C3-59201E49473C}"/>
              </a:ext>
            </a:extLst>
          </p:cNvPr>
          <p:cNvSpPr txBox="1"/>
          <p:nvPr/>
        </p:nvSpPr>
        <p:spPr>
          <a:xfrm>
            <a:off x="2700666" y="2423445"/>
            <a:ext cx="234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Level Developer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7BE5DFE-7E05-423F-AD36-703451303C4E}"/>
              </a:ext>
            </a:extLst>
          </p:cNvPr>
          <p:cNvSpPr txBox="1"/>
          <p:nvPr/>
        </p:nvSpPr>
        <p:spPr>
          <a:xfrm>
            <a:off x="2700666" y="3261711"/>
            <a:ext cx="3654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Character &amp; AI Developer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4B684540-6698-4B0A-93FB-E12B112FAA65}"/>
              </a:ext>
            </a:extLst>
          </p:cNvPr>
          <p:cNvSpPr txBox="1"/>
          <p:nvPr/>
        </p:nvSpPr>
        <p:spPr>
          <a:xfrm>
            <a:off x="2700666" y="4142509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3D Artist &amp; Animator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A615B298-718B-4482-AB5D-27E22B633F28}"/>
              </a:ext>
            </a:extLst>
          </p:cNvPr>
          <p:cNvSpPr txBox="1"/>
          <p:nvPr/>
        </p:nvSpPr>
        <p:spPr>
          <a:xfrm>
            <a:off x="2700666" y="4938243"/>
            <a:ext cx="451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Manager &amp; UI &amp; 2D Artist</a:t>
            </a:r>
          </a:p>
        </p:txBody>
      </p:sp>
    </p:spTree>
    <p:extLst>
      <p:ext uri="{BB962C8B-B14F-4D97-AF65-F5344CB8AC3E}">
        <p14:creationId xmlns:p14="http://schemas.microsoft.com/office/powerpoint/2010/main" val="77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Kroki Milowe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344F6E-C67D-4EF4-9F52-F0D766AE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13" y="618733"/>
            <a:ext cx="242921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43" y="4465809"/>
            <a:ext cx="10515600" cy="1325563"/>
          </a:xfrm>
        </p:spPr>
        <p:txBody>
          <a:bodyPr/>
          <a:lstStyle/>
          <a:p>
            <a:r>
              <a:rPr lang="pl-PL" dirty="0"/>
              <a:t>Ciąg dalszy nastąpi</a:t>
            </a:r>
          </a:p>
        </p:txBody>
      </p:sp>
    </p:spTree>
    <p:extLst>
      <p:ext uri="{BB962C8B-B14F-4D97-AF65-F5344CB8AC3E}">
        <p14:creationId xmlns:p14="http://schemas.microsoft.com/office/powerpoint/2010/main" val="17864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otyw1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FF912B6C-33B8-43EB-A6F4-6CDB55CD6435}" vid="{DE9F6B45-D3B4-4E4A-B240-1FB3D30477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150</TotalTime>
  <Words>67</Words>
  <Application>Microsoft Office PowerPoint</Application>
  <PresentationFormat>Panoramiczny</PresentationFormat>
  <Paragraphs>27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Motyw1</vt:lpstr>
      <vt:lpstr>Projekt Zespołowy</vt:lpstr>
      <vt:lpstr>Prezentacja programu PowerPoint</vt:lpstr>
      <vt:lpstr>Zespół</vt:lpstr>
      <vt:lpstr>Design</vt:lpstr>
      <vt:lpstr>Podział pracy</vt:lpstr>
      <vt:lpstr>Kroki Milowe</vt:lpstr>
      <vt:lpstr>Ciąg dalszy nastąpi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Użytkownik</dc:creator>
  <cp:lastModifiedBy>Użytkownik</cp:lastModifiedBy>
  <cp:revision>32</cp:revision>
  <dcterms:created xsi:type="dcterms:W3CDTF">2022-03-16T20:55:53Z</dcterms:created>
  <dcterms:modified xsi:type="dcterms:W3CDTF">2022-03-17T14:05:36Z</dcterms:modified>
</cp:coreProperties>
</file>