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AhPzfn+itluGEdZ940HKHBMJ8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Bootcamp Program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Datasets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228165" y="1703294"/>
            <a:ext cx="9879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: Finance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Project: Bank loan of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Datasets: Finance_1.CSV &amp; Finance_2.xlsx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Type: Excel Data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Size: Each Excel file has 39k+ records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KPI’s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546847" y="1308847"/>
            <a:ext cx="1123277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 wise loan amount Stats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and sub grade wise revol_bal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Payment for Verified Status Vs Total Payment for Non Verified Status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wise and month wise loan status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ownership Vs last payment date stats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2022-01-08T11:53:28Z</dcterms:created>
  <dc:creator>Shubham Kabre</dc:creator>
</cp:coreProperties>
</file>