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hman" userId="da3d8fdcfeecf2a4" providerId="LiveId" clId="{9605ECC4-7257-4C99-8D3D-B39D4725BF79}"/>
    <pc:docChg chg="modSld">
      <pc:chgData name="Abdul Rahman" userId="da3d8fdcfeecf2a4" providerId="LiveId" clId="{9605ECC4-7257-4C99-8D3D-B39D4725BF79}" dt="2023-08-20T09:00:01.436" v="82" actId="20577"/>
      <pc:docMkLst>
        <pc:docMk/>
      </pc:docMkLst>
      <pc:sldChg chg="modSp mod">
        <pc:chgData name="Abdul Rahman" userId="da3d8fdcfeecf2a4" providerId="LiveId" clId="{9605ECC4-7257-4C99-8D3D-B39D4725BF79}" dt="2023-08-20T09:00:01.436" v="82" actId="20577"/>
        <pc:sldMkLst>
          <pc:docMk/>
          <pc:sldMk cId="3594588088" sldId="257"/>
        </pc:sldMkLst>
        <pc:graphicFrameChg chg="modGraphic">
          <ac:chgData name="Abdul Rahman" userId="da3d8fdcfeecf2a4" providerId="LiveId" clId="{9605ECC4-7257-4C99-8D3D-B39D4725BF79}" dt="2023-08-20T09:00:01.436" v="82" actId="20577"/>
          <ac:graphicFrameMkLst>
            <pc:docMk/>
            <pc:sldMk cId="3594588088" sldId="257"/>
            <ac:graphicFrameMk id="4" creationId="{3EB84DE8-130A-427A-AFDF-7DF5100B00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92FEE7-5008-4DA1-892C-91635126B322}"/>
              </a:ext>
            </a:extLst>
          </p:cNvPr>
          <p:cNvSpPr txBox="1">
            <a:spLocks/>
          </p:cNvSpPr>
          <p:nvPr/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Hello! Instructor Introduction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478B5E0-E5DC-45CE-99DB-CE27D655CB76}"/>
              </a:ext>
            </a:extLst>
          </p:cNvPr>
          <p:cNvSpPr txBox="1">
            <a:spLocks/>
          </p:cNvSpPr>
          <p:nvPr/>
        </p:nvSpPr>
        <p:spPr>
          <a:xfrm>
            <a:off x="455995" y="1922801"/>
            <a:ext cx="9384447" cy="2201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Instructor: </a:t>
            </a:r>
            <a:r>
              <a:rPr lang="en-US" sz="3200" b="1" dirty="0">
                <a:solidFill>
                  <a:schemeClr val="tx1"/>
                </a:solidFill>
              </a:rPr>
              <a:t>Abdul Rahman</a:t>
            </a:r>
          </a:p>
          <a:p>
            <a:pPr lvl="1"/>
            <a:r>
              <a:rPr lang="en-US" dirty="0"/>
              <a:t>			 Data Scientist | Trainer | Black Belt 6</a:t>
            </a:r>
            <a:r>
              <a:rPr lang="el-GR" sz="2400" dirty="0"/>
              <a:t>σ</a:t>
            </a:r>
            <a:endParaRPr lang="en-US" dirty="0"/>
          </a:p>
          <a:p>
            <a:pPr lvl="1"/>
            <a:r>
              <a:rPr lang="en-US" dirty="0"/>
              <a:t>		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A1216-6212-47E7-A515-FE47BB53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8476083" y="1315889"/>
            <a:ext cx="2987572" cy="1901181"/>
            <a:chOff x="1066800" y="1066800"/>
            <a:chExt cx="3352800" cy="2133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3D6A67-6E8E-4224-A3DA-174C4BAFF6DD}"/>
                </a:ext>
              </a:extLst>
            </p:cNvPr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9" name="Rounded Rectangle 19">
                <a:extLst>
                  <a:ext uri="{FF2B5EF4-FFF2-40B4-BE49-F238E27FC236}">
                    <a16:creationId xmlns:a16="http://schemas.microsoft.com/office/drawing/2014/main" id="{83D68593-64C7-48FC-BB81-06DF1FCEEF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15593A-2C86-4138-94EC-A321350452B1}"/>
                  </a:ext>
                </a:extLst>
              </p:cNvPr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052BA82-AE98-42E7-A99C-17F09617F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554897" y="5199738"/>
            <a:ext cx="1447958" cy="117929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465640" y="5238127"/>
            <a:ext cx="1392281" cy="119285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2363" y="5238127"/>
            <a:ext cx="1237569" cy="11438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314239" y="5238127"/>
            <a:ext cx="1231514" cy="11438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9857137" y="5224815"/>
            <a:ext cx="1479564" cy="10308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28" y="5224815"/>
            <a:ext cx="1225056" cy="11884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7239" y="5199737"/>
            <a:ext cx="1441094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93634"/>
              </p:ext>
            </p:extLst>
          </p:nvPr>
        </p:nvGraphicFramePr>
        <p:xfrm>
          <a:off x="1597957" y="1515035"/>
          <a:ext cx="708304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August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August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1597957" y="738136"/>
            <a:ext cx="7083040" cy="665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144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Abdul Rahman</cp:lastModifiedBy>
  <cp:revision>36</cp:revision>
  <dcterms:created xsi:type="dcterms:W3CDTF">2022-01-08T11:53:28Z</dcterms:created>
  <dcterms:modified xsi:type="dcterms:W3CDTF">2023-08-20T09:00:15Z</dcterms:modified>
</cp:coreProperties>
</file>