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57" r:id="rId4"/>
    <p:sldId id="262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F14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4ADE9-FDAD-4B9C-856B-CCBB7DB77816}" v="5" dt="2023-08-29T20:48:01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27" autoAdjust="0"/>
  </p:normalViewPr>
  <p:slideViewPr>
    <p:cSldViewPr snapToGrid="0">
      <p:cViewPr>
        <p:scale>
          <a:sx n="75" d="100"/>
          <a:sy n="75" d="100"/>
        </p:scale>
        <p:origin x="102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Paula Santos Koblischek" userId="d7a5ffc4-2ba3-409b-81eb-9c92c228fca2" providerId="ADAL" clId="{A11A76CE-82A0-4107-A0E7-E4D70F9D5743}"/>
    <pc:docChg chg="custSel addSld delSld modSld sldOrd">
      <pc:chgData name="Ana Paula Santos Koblischek" userId="d7a5ffc4-2ba3-409b-81eb-9c92c228fca2" providerId="ADAL" clId="{A11A76CE-82A0-4107-A0E7-E4D70F9D5743}" dt="2023-08-28T19:25:36.142" v="95" actId="1076"/>
      <pc:docMkLst>
        <pc:docMk/>
      </pc:docMkLst>
      <pc:sldChg chg="del">
        <pc:chgData name="Ana Paula Santos Koblischek" userId="d7a5ffc4-2ba3-409b-81eb-9c92c228fca2" providerId="ADAL" clId="{A11A76CE-82A0-4107-A0E7-E4D70F9D5743}" dt="2023-08-28T19:20:31.039" v="0" actId="2696"/>
        <pc:sldMkLst>
          <pc:docMk/>
          <pc:sldMk cId="438822275" sldId="260"/>
        </pc:sldMkLst>
      </pc:sldChg>
      <pc:sldChg chg="addSp delSp modSp new mod ord">
        <pc:chgData name="Ana Paula Santos Koblischek" userId="d7a5ffc4-2ba3-409b-81eb-9c92c228fca2" providerId="ADAL" clId="{A11A76CE-82A0-4107-A0E7-E4D70F9D5743}" dt="2023-08-28T19:25:36.142" v="95" actId="1076"/>
        <pc:sldMkLst>
          <pc:docMk/>
          <pc:sldMk cId="2750868673" sldId="265"/>
        </pc:sldMkLst>
        <pc:spChg chg="add mod">
          <ac:chgData name="Ana Paula Santos Koblischek" userId="d7a5ffc4-2ba3-409b-81eb-9c92c228fca2" providerId="ADAL" clId="{A11A76CE-82A0-4107-A0E7-E4D70F9D5743}" dt="2023-08-28T19:23:55.746" v="73" actId="20577"/>
          <ac:spMkLst>
            <pc:docMk/>
            <pc:sldMk cId="2750868673" sldId="265"/>
            <ac:spMk id="6" creationId="{4FC46B46-C5CC-9FEB-01F5-05756A0232FA}"/>
          </ac:spMkLst>
        </pc:spChg>
        <pc:spChg chg="add mod">
          <ac:chgData name="Ana Paula Santos Koblischek" userId="d7a5ffc4-2ba3-409b-81eb-9c92c228fca2" providerId="ADAL" clId="{A11A76CE-82A0-4107-A0E7-E4D70F9D5743}" dt="2023-08-28T19:24:15.591" v="80" actId="20577"/>
          <ac:spMkLst>
            <pc:docMk/>
            <pc:sldMk cId="2750868673" sldId="265"/>
            <ac:spMk id="8" creationId="{52813613-93C3-AFD1-CBAD-2FBE3EC5ACEB}"/>
          </ac:spMkLst>
        </pc:spChg>
        <pc:picChg chg="add mod">
          <ac:chgData name="Ana Paula Santos Koblischek" userId="d7a5ffc4-2ba3-409b-81eb-9c92c228fca2" providerId="ADAL" clId="{A11A76CE-82A0-4107-A0E7-E4D70F9D5743}" dt="2023-08-28T19:23:20.403" v="5" actId="1076"/>
          <ac:picMkLst>
            <pc:docMk/>
            <pc:sldMk cId="2750868673" sldId="265"/>
            <ac:picMk id="3" creationId="{85ADDA24-A072-7CFE-8941-4CDF951004A4}"/>
          </ac:picMkLst>
        </pc:picChg>
        <pc:picChg chg="add del">
          <ac:chgData name="Ana Paula Santos Koblischek" userId="d7a5ffc4-2ba3-409b-81eb-9c92c228fca2" providerId="ADAL" clId="{A11A76CE-82A0-4107-A0E7-E4D70F9D5743}" dt="2023-08-28T19:23:28.466" v="7" actId="478"/>
          <ac:picMkLst>
            <pc:docMk/>
            <pc:sldMk cId="2750868673" sldId="265"/>
            <ac:picMk id="5" creationId="{5DC2C643-9DAB-393F-0262-410AB28FEA89}"/>
          </ac:picMkLst>
        </pc:picChg>
        <pc:picChg chg="add mod modCrop">
          <ac:chgData name="Ana Paula Santos Koblischek" userId="d7a5ffc4-2ba3-409b-81eb-9c92c228fca2" providerId="ADAL" clId="{A11A76CE-82A0-4107-A0E7-E4D70F9D5743}" dt="2023-08-28T19:25:12.333" v="90" actId="732"/>
          <ac:picMkLst>
            <pc:docMk/>
            <pc:sldMk cId="2750868673" sldId="265"/>
            <ac:picMk id="7" creationId="{8BDE1236-B01A-B875-7952-1837AA57C8E1}"/>
          </ac:picMkLst>
        </pc:picChg>
        <pc:picChg chg="add mod modCrop">
          <ac:chgData name="Ana Paula Santos Koblischek" userId="d7a5ffc4-2ba3-409b-81eb-9c92c228fca2" providerId="ADAL" clId="{A11A76CE-82A0-4107-A0E7-E4D70F9D5743}" dt="2023-08-28T19:25:36.142" v="95" actId="1076"/>
          <ac:picMkLst>
            <pc:docMk/>
            <pc:sldMk cId="2750868673" sldId="265"/>
            <ac:picMk id="10" creationId="{CBD7D168-2AA1-A739-2A9A-2496BF8D0F83}"/>
          </ac:picMkLst>
        </pc:picChg>
      </pc:sldChg>
    </pc:docChg>
  </pc:docChgLst>
  <pc:docChgLst>
    <pc:chgData name="GO Victor" userId="3598a60bd2dd119d" providerId="LiveId" clId="{5F24ADE9-FDAD-4B9C-856B-CCBB7DB77816}"/>
    <pc:docChg chg="undo custSel modSld sldOrd">
      <pc:chgData name="GO Victor" userId="3598a60bd2dd119d" providerId="LiveId" clId="{5F24ADE9-FDAD-4B9C-856B-CCBB7DB77816}" dt="2023-08-29T20:48:26.798" v="297" actId="1036"/>
      <pc:docMkLst>
        <pc:docMk/>
      </pc:docMkLst>
      <pc:sldChg chg="addSp modSp mod">
        <pc:chgData name="GO Victor" userId="3598a60bd2dd119d" providerId="LiveId" clId="{5F24ADE9-FDAD-4B9C-856B-CCBB7DB77816}" dt="2023-08-29T20:43:03.865" v="225" actId="14100"/>
        <pc:sldMkLst>
          <pc:docMk/>
          <pc:sldMk cId="656999611" sldId="257"/>
        </pc:sldMkLst>
        <pc:spChg chg="add mod">
          <ac:chgData name="GO Victor" userId="3598a60bd2dd119d" providerId="LiveId" clId="{5F24ADE9-FDAD-4B9C-856B-CCBB7DB77816}" dt="2023-08-29T20:40:29.210" v="217" actId="12788"/>
          <ac:spMkLst>
            <pc:docMk/>
            <pc:sldMk cId="656999611" sldId="257"/>
            <ac:spMk id="7" creationId="{AE6305A5-872C-A23D-8FEB-E65A1C106D65}"/>
          </ac:spMkLst>
        </pc:spChg>
        <pc:spChg chg="add mod">
          <ac:chgData name="GO Victor" userId="3598a60bd2dd119d" providerId="LiveId" clId="{5F24ADE9-FDAD-4B9C-856B-CCBB7DB77816}" dt="2023-08-29T20:40:33.706" v="218" actId="12788"/>
          <ac:spMkLst>
            <pc:docMk/>
            <pc:sldMk cId="656999611" sldId="257"/>
            <ac:spMk id="9" creationId="{2A440CF9-766B-7553-B183-8F614241D5C5}"/>
          </ac:spMkLst>
        </pc:spChg>
        <pc:spChg chg="add mod">
          <ac:chgData name="GO Victor" userId="3598a60bd2dd119d" providerId="LiveId" clId="{5F24ADE9-FDAD-4B9C-856B-CCBB7DB77816}" dt="2023-08-29T20:40:10.198" v="212" actId="12788"/>
          <ac:spMkLst>
            <pc:docMk/>
            <pc:sldMk cId="656999611" sldId="257"/>
            <ac:spMk id="20" creationId="{CCC054F1-1BAF-731A-C890-4B6D9F18AF44}"/>
          </ac:spMkLst>
        </pc:spChg>
        <pc:spChg chg="mod">
          <ac:chgData name="GO Victor" userId="3598a60bd2dd119d" providerId="LiveId" clId="{5F24ADE9-FDAD-4B9C-856B-CCBB7DB77816}" dt="2023-08-29T20:34:30.333" v="85" actId="1036"/>
          <ac:spMkLst>
            <pc:docMk/>
            <pc:sldMk cId="656999611" sldId="257"/>
            <ac:spMk id="25" creationId="{B45D67FC-C3E3-3ED5-3692-BCF52CA5D870}"/>
          </ac:spMkLst>
        </pc:spChg>
        <pc:spChg chg="mod">
          <ac:chgData name="GO Victor" userId="3598a60bd2dd119d" providerId="LiveId" clId="{5F24ADE9-FDAD-4B9C-856B-CCBB7DB77816}" dt="2023-08-29T20:41:47.928" v="220" actId="1076"/>
          <ac:spMkLst>
            <pc:docMk/>
            <pc:sldMk cId="656999611" sldId="257"/>
            <ac:spMk id="69" creationId="{E1C952AB-2D77-A150-3368-3F52700E2818}"/>
          </ac:spMkLst>
        </pc:spChg>
        <pc:grpChg chg="mod">
          <ac:chgData name="GO Victor" userId="3598a60bd2dd119d" providerId="LiveId" clId="{5F24ADE9-FDAD-4B9C-856B-CCBB7DB77816}" dt="2023-08-29T20:42:53.420" v="224" actId="1076"/>
          <ac:grpSpMkLst>
            <pc:docMk/>
            <pc:sldMk cId="656999611" sldId="257"/>
            <ac:grpSpMk id="13" creationId="{57BA5A52-008D-48FF-1D5E-F73C85D4C64E}"/>
          </ac:grpSpMkLst>
        </pc:grpChg>
        <pc:grpChg chg="mod">
          <ac:chgData name="GO Victor" userId="3598a60bd2dd119d" providerId="LiveId" clId="{5F24ADE9-FDAD-4B9C-856B-CCBB7DB77816}" dt="2023-08-29T20:36:09.918" v="95" actId="1076"/>
          <ac:grpSpMkLst>
            <pc:docMk/>
            <pc:sldMk cId="656999611" sldId="257"/>
            <ac:grpSpMk id="15" creationId="{3167C5B4-B676-BDFC-9D56-3CDD3BD40D7D}"/>
          </ac:grpSpMkLst>
        </pc:grpChg>
        <pc:grpChg chg="mod">
          <ac:chgData name="GO Victor" userId="3598a60bd2dd119d" providerId="LiveId" clId="{5F24ADE9-FDAD-4B9C-856B-CCBB7DB77816}" dt="2023-08-29T20:40:38.277" v="219" actId="1076"/>
          <ac:grpSpMkLst>
            <pc:docMk/>
            <pc:sldMk cId="656999611" sldId="257"/>
            <ac:grpSpMk id="17" creationId="{119F0D7B-1799-3E76-9BFC-0834AB7ED559}"/>
          </ac:grpSpMkLst>
        </pc:grpChg>
        <pc:grpChg chg="mod">
          <ac:chgData name="GO Victor" userId="3598a60bd2dd119d" providerId="LiveId" clId="{5F24ADE9-FDAD-4B9C-856B-CCBB7DB77816}" dt="2023-08-29T20:42:01.228" v="222" actId="1036"/>
          <ac:grpSpMkLst>
            <pc:docMk/>
            <pc:sldMk cId="656999611" sldId="257"/>
            <ac:grpSpMk id="26" creationId="{2CCF0ECC-356E-FD54-ACFE-D080B5C78A4E}"/>
          </ac:grpSpMkLst>
        </pc:grpChg>
        <pc:grpChg chg="mod">
          <ac:chgData name="GO Victor" userId="3598a60bd2dd119d" providerId="LiveId" clId="{5F24ADE9-FDAD-4B9C-856B-CCBB7DB77816}" dt="2023-08-29T20:43:03.865" v="225" actId="14100"/>
          <ac:grpSpMkLst>
            <pc:docMk/>
            <pc:sldMk cId="656999611" sldId="257"/>
            <ac:grpSpMk id="27" creationId="{D829FC24-895E-75E2-385F-4067215E0AA6}"/>
          </ac:grpSpMkLst>
        </pc:grpChg>
        <pc:picChg chg="mod">
          <ac:chgData name="GO Victor" userId="3598a60bd2dd119d" providerId="LiveId" clId="{5F24ADE9-FDAD-4B9C-856B-CCBB7DB77816}" dt="2023-08-29T20:34:44.747" v="86" actId="14100"/>
          <ac:picMkLst>
            <pc:docMk/>
            <pc:sldMk cId="656999611" sldId="257"/>
            <ac:picMk id="18" creationId="{47D3BBD0-FE80-E77F-28CA-4829EBD3754F}"/>
          </ac:picMkLst>
        </pc:picChg>
        <pc:picChg chg="mod">
          <ac:chgData name="GO Victor" userId="3598a60bd2dd119d" providerId="LiveId" clId="{5F24ADE9-FDAD-4B9C-856B-CCBB7DB77816}" dt="2023-08-29T20:42:01.228" v="222" actId="1036"/>
          <ac:picMkLst>
            <pc:docMk/>
            <pc:sldMk cId="656999611" sldId="257"/>
            <ac:picMk id="19" creationId="{73499DE5-60FF-38C0-5710-F63ADD55C143}"/>
          </ac:picMkLst>
        </pc:picChg>
        <pc:picChg chg="mod">
          <ac:chgData name="GO Victor" userId="3598a60bd2dd119d" providerId="LiveId" clId="{5F24ADE9-FDAD-4B9C-856B-CCBB7DB77816}" dt="2023-08-29T20:42:01.228" v="222" actId="1036"/>
          <ac:picMkLst>
            <pc:docMk/>
            <pc:sldMk cId="656999611" sldId="257"/>
            <ac:picMk id="23" creationId="{07348D9C-D47A-9A6E-C5E9-52EED6322EDE}"/>
          </ac:picMkLst>
        </pc:picChg>
        <pc:picChg chg="mod">
          <ac:chgData name="GO Victor" userId="3598a60bd2dd119d" providerId="LiveId" clId="{5F24ADE9-FDAD-4B9C-856B-CCBB7DB77816}" dt="2023-08-29T20:34:30.333" v="85" actId="1036"/>
          <ac:picMkLst>
            <pc:docMk/>
            <pc:sldMk cId="656999611" sldId="257"/>
            <ac:picMk id="68" creationId="{CE906C21-68D3-2002-9CAC-89F9907D7D18}"/>
          </ac:picMkLst>
        </pc:picChg>
        <pc:cxnChg chg="add mod">
          <ac:chgData name="GO Victor" userId="3598a60bd2dd119d" providerId="LiveId" clId="{5F24ADE9-FDAD-4B9C-856B-CCBB7DB77816}" dt="2023-08-29T20:40:29.210" v="217" actId="12788"/>
          <ac:cxnSpMkLst>
            <pc:docMk/>
            <pc:sldMk cId="656999611" sldId="257"/>
            <ac:cxnSpMk id="3" creationId="{F4D16007-AFA9-77A5-E819-126DBC4AC4CF}"/>
          </ac:cxnSpMkLst>
        </pc:cxnChg>
        <pc:cxnChg chg="add mod">
          <ac:chgData name="GO Victor" userId="3598a60bd2dd119d" providerId="LiveId" clId="{5F24ADE9-FDAD-4B9C-856B-CCBB7DB77816}" dt="2023-08-29T20:40:33.706" v="218" actId="12788"/>
          <ac:cxnSpMkLst>
            <pc:docMk/>
            <pc:sldMk cId="656999611" sldId="257"/>
            <ac:cxnSpMk id="8" creationId="{31F669A0-305B-AC13-5C6D-27CA790DCECC}"/>
          </ac:cxnSpMkLst>
        </pc:cxnChg>
        <pc:cxnChg chg="add mod">
          <ac:chgData name="GO Victor" userId="3598a60bd2dd119d" providerId="LiveId" clId="{5F24ADE9-FDAD-4B9C-856B-CCBB7DB77816}" dt="2023-08-29T20:40:10.198" v="212" actId="12788"/>
          <ac:cxnSpMkLst>
            <pc:docMk/>
            <pc:sldMk cId="656999611" sldId="257"/>
            <ac:cxnSpMk id="14" creationId="{E14C6C3B-79E4-BA7C-8CEE-7FA551E0371A}"/>
          </ac:cxnSpMkLst>
        </pc:cxnChg>
      </pc:sldChg>
      <pc:sldChg chg="addSp delSp modSp mod">
        <pc:chgData name="GO Victor" userId="3598a60bd2dd119d" providerId="LiveId" clId="{5F24ADE9-FDAD-4B9C-856B-CCBB7DB77816}" dt="2023-08-29T20:48:26.798" v="297" actId="1036"/>
        <pc:sldMkLst>
          <pc:docMk/>
          <pc:sldMk cId="2321295003" sldId="262"/>
        </pc:sldMkLst>
        <pc:spChg chg="add mod">
          <ac:chgData name="GO Victor" userId="3598a60bd2dd119d" providerId="LiveId" clId="{5F24ADE9-FDAD-4B9C-856B-CCBB7DB77816}" dt="2023-08-29T20:48:26.798" v="297" actId="1036"/>
          <ac:spMkLst>
            <pc:docMk/>
            <pc:sldMk cId="2321295003" sldId="262"/>
            <ac:spMk id="4" creationId="{6C76BF2B-72B4-2ABF-61C3-D7F5C96E0AA6}"/>
          </ac:spMkLst>
        </pc:spChg>
        <pc:spChg chg="mod">
          <ac:chgData name="GO Victor" userId="3598a60bd2dd119d" providerId="LiveId" clId="{5F24ADE9-FDAD-4B9C-856B-CCBB7DB77816}" dt="2023-08-29T13:21:21.985" v="22" actId="1076"/>
          <ac:spMkLst>
            <pc:docMk/>
            <pc:sldMk cId="2321295003" sldId="262"/>
            <ac:spMk id="8" creationId="{43872FCA-96B3-7744-823F-6F7DE2F3B0B1}"/>
          </ac:spMkLst>
        </pc:spChg>
        <pc:spChg chg="mod">
          <ac:chgData name="GO Victor" userId="3598a60bd2dd119d" providerId="LiveId" clId="{5F24ADE9-FDAD-4B9C-856B-CCBB7DB77816}" dt="2023-08-29T13:21:17.682" v="21" actId="1076"/>
          <ac:spMkLst>
            <pc:docMk/>
            <pc:sldMk cId="2321295003" sldId="262"/>
            <ac:spMk id="10" creationId="{2CA79F05-A593-AA28-F695-4783B994A8CD}"/>
          </ac:spMkLst>
        </pc:spChg>
        <pc:spChg chg="add mod">
          <ac:chgData name="GO Victor" userId="3598a60bd2dd119d" providerId="LiveId" clId="{5F24ADE9-FDAD-4B9C-856B-CCBB7DB77816}" dt="2023-08-29T20:48:26.798" v="297" actId="1036"/>
          <ac:spMkLst>
            <pc:docMk/>
            <pc:sldMk cId="2321295003" sldId="262"/>
            <ac:spMk id="11" creationId="{0D315B4A-D0E2-C45B-B15E-E1865A492F41}"/>
          </ac:spMkLst>
        </pc:spChg>
        <pc:spChg chg="mod">
          <ac:chgData name="GO Victor" userId="3598a60bd2dd119d" providerId="LiveId" clId="{5F24ADE9-FDAD-4B9C-856B-CCBB7DB77816}" dt="2023-08-29T13:22:13.187" v="56" actId="1076"/>
          <ac:spMkLst>
            <pc:docMk/>
            <pc:sldMk cId="2321295003" sldId="262"/>
            <ac:spMk id="24" creationId="{4AE34A1B-E81A-EBCA-29D1-B201DC9B39D6}"/>
          </ac:spMkLst>
        </pc:spChg>
        <pc:spChg chg="del">
          <ac:chgData name="GO Victor" userId="3598a60bd2dd119d" providerId="LiveId" clId="{5F24ADE9-FDAD-4B9C-856B-CCBB7DB77816}" dt="2023-08-29T13:21:49.738" v="47" actId="21"/>
          <ac:spMkLst>
            <pc:docMk/>
            <pc:sldMk cId="2321295003" sldId="262"/>
            <ac:spMk id="25" creationId="{30DDA907-55BB-9534-6618-21BFE0434AAF}"/>
          </ac:spMkLst>
        </pc:spChg>
        <pc:picChg chg="mod">
          <ac:chgData name="GO Victor" userId="3598a60bd2dd119d" providerId="LiveId" clId="{5F24ADE9-FDAD-4B9C-856B-CCBB7DB77816}" dt="2023-08-29T20:48:26.798" v="297" actId="1036"/>
          <ac:picMkLst>
            <pc:docMk/>
            <pc:sldMk cId="2321295003" sldId="262"/>
            <ac:picMk id="7" creationId="{41730892-B515-E3EB-5EAC-20BD12DA1A0E}"/>
          </ac:picMkLst>
        </pc:picChg>
        <pc:picChg chg="mod">
          <ac:chgData name="GO Victor" userId="3598a60bd2dd119d" providerId="LiveId" clId="{5F24ADE9-FDAD-4B9C-856B-CCBB7DB77816}" dt="2023-08-29T20:48:26.798" v="297" actId="1036"/>
          <ac:picMkLst>
            <pc:docMk/>
            <pc:sldMk cId="2321295003" sldId="262"/>
            <ac:picMk id="9" creationId="{6E71924B-8832-E136-DB68-04286F74AE19}"/>
          </ac:picMkLst>
        </pc:picChg>
        <pc:picChg chg="mod">
          <ac:chgData name="GO Victor" userId="3598a60bd2dd119d" providerId="LiveId" clId="{5F24ADE9-FDAD-4B9C-856B-CCBB7DB77816}" dt="2023-08-29T13:24:32.724" v="57" actId="1076"/>
          <ac:picMkLst>
            <pc:docMk/>
            <pc:sldMk cId="2321295003" sldId="262"/>
            <ac:picMk id="17" creationId="{E4A9ABC6-F188-3179-A5A7-F4DFC9BA9072}"/>
          </ac:picMkLst>
        </pc:picChg>
        <pc:picChg chg="mod">
          <ac:chgData name="GO Victor" userId="3598a60bd2dd119d" providerId="LiveId" clId="{5F24ADE9-FDAD-4B9C-856B-CCBB7DB77816}" dt="2023-08-29T20:48:26.798" v="297" actId="1036"/>
          <ac:picMkLst>
            <pc:docMk/>
            <pc:sldMk cId="2321295003" sldId="262"/>
            <ac:picMk id="19" creationId="{F5BCC8CA-F916-1E4F-A6B3-862542EECB53}"/>
          </ac:picMkLst>
        </pc:picChg>
        <pc:picChg chg="mod">
          <ac:chgData name="GO Victor" userId="3598a60bd2dd119d" providerId="LiveId" clId="{5F24ADE9-FDAD-4B9C-856B-CCBB7DB77816}" dt="2023-08-29T13:25:14.422" v="58" actId="1076"/>
          <ac:picMkLst>
            <pc:docMk/>
            <pc:sldMk cId="2321295003" sldId="262"/>
            <ac:picMk id="21" creationId="{E027A455-5694-8B39-2B01-79B42A7C7C22}"/>
          </ac:picMkLst>
        </pc:picChg>
        <pc:picChg chg="del">
          <ac:chgData name="GO Victor" userId="3598a60bd2dd119d" providerId="LiveId" clId="{5F24ADE9-FDAD-4B9C-856B-CCBB7DB77816}" dt="2023-08-29T13:21:49.738" v="47" actId="21"/>
          <ac:picMkLst>
            <pc:docMk/>
            <pc:sldMk cId="2321295003" sldId="262"/>
            <ac:picMk id="27" creationId="{27C9E3F5-B9C3-AE60-A411-99A751FF5701}"/>
          </ac:picMkLst>
        </pc:picChg>
        <pc:cxnChg chg="add mod">
          <ac:chgData name="GO Victor" userId="3598a60bd2dd119d" providerId="LiveId" clId="{5F24ADE9-FDAD-4B9C-856B-CCBB7DB77816}" dt="2023-08-29T20:48:26.798" v="297" actId="1036"/>
          <ac:cxnSpMkLst>
            <pc:docMk/>
            <pc:sldMk cId="2321295003" sldId="262"/>
            <ac:cxnSpMk id="2" creationId="{B8916950-BFCD-354C-F8DC-DD15FF57482E}"/>
          </ac:cxnSpMkLst>
        </pc:cxnChg>
        <pc:cxnChg chg="add mod">
          <ac:chgData name="GO Victor" userId="3598a60bd2dd119d" providerId="LiveId" clId="{5F24ADE9-FDAD-4B9C-856B-CCBB7DB77816}" dt="2023-08-29T20:48:26.798" v="297" actId="1036"/>
          <ac:cxnSpMkLst>
            <pc:docMk/>
            <pc:sldMk cId="2321295003" sldId="262"/>
            <ac:cxnSpMk id="6" creationId="{2DCEC3D6-A602-E49F-DA55-1B128513AE2F}"/>
          </ac:cxnSpMkLst>
        </pc:cxnChg>
      </pc:sldChg>
      <pc:sldChg chg="ord">
        <pc:chgData name="GO Victor" userId="3598a60bd2dd119d" providerId="LiveId" clId="{5F24ADE9-FDAD-4B9C-856B-CCBB7DB77816}" dt="2023-08-29T20:45:47.469" v="231"/>
        <pc:sldMkLst>
          <pc:docMk/>
          <pc:sldMk cId="36017340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824EC-4985-4404-A6A5-F3527BEE0072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DA704-940A-40E4-BE15-6152E07A0C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85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DA704-940A-40E4-BE15-6152E07A0C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21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557DF-2228-B3CC-436D-474AD74A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BBF245-605A-1494-3B1D-80F2A4CE8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71E5E-F6E7-6D9B-4429-C83746C1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6C3FA-05FC-B117-080B-E60CE74F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6A66A-A055-AD4D-A80D-B8B7D8A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91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9955-76B2-4FD5-195D-9FB97244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98B621-66C6-C50B-49E4-2C17EC96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44C2AA-558B-72A0-664D-CA09D3E6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A0062-18EE-4773-AB07-CF596139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C50C-D243-0ED4-453E-EB39E5C7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91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E6C2FA-1707-E133-F7F4-F7217EE2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1A4602-7353-F545-3E85-E02136D0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17AEC-4365-6505-984C-A40C6CB4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E362DC-8486-65CE-0E8C-DB4929A1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AAD37-5ECF-E957-5C55-6F700345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5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6591F-49EB-4988-792D-6F708DFF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5DEA4-5132-E6EB-333C-E6A339FA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0A79C5-4482-1756-A666-1C45C47A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78EB8-EC5F-1C73-5344-AC7D437F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33D0C-85B1-B2D0-8972-D6D84C37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94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CEE7A-3729-E0D8-5B24-8E19EDE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3A0C6F-B540-6EE7-DB67-7069E031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AD74C-C32D-7313-2821-DFA351AA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FABC2-3850-152E-AE9B-A832007A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F9C58-381E-59B4-C871-CB459A3D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F3D9A-E09F-383B-0AC8-F4A7E24A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0DDC0-389E-E47B-BDA6-973170F3D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F9C295-9BCE-052D-BC74-07C432B5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0B579B-3989-EE86-CDF0-E09227DD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F62BDF-0D7D-FB88-E62B-0E21C0B5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CAB922-18F3-8669-9442-15C4424F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06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DE488-17C4-EE35-95AA-A9A3C11E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3DFCA1-699F-59EF-552A-6622B5C35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2B0D5-56B1-1901-99E5-6FBB298FA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FFAF14-53F9-7BC9-0D64-53F953B36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77DE57-C0BB-8899-88AE-36523B42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9A72C8-2598-59DE-54AC-AFB5B9C7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8F7F4D-B0E5-89A8-8233-290D0DBA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9E2490-802F-F279-1496-B25AFB35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B8017-BEDC-3822-F0F6-DF4D5E7E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0CF104-ED79-4163-EA35-98EAF259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BFE72B-92C3-3B67-DF14-B3FBB8B0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FFDA86-D49A-3747-C210-C43E74A1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2A5ABB-D9CD-A213-9BF9-B7E6A33D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269519-7A41-EF2B-BBC4-4663000F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20E471-174C-FFCF-A310-9A93DBB0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04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5CE7D-9596-4CA2-AABE-939930A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49475-276B-6E49-D75E-93C377E6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649BA1-2A20-2FEF-12E6-262F3C67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395080-48B9-5B30-F9AA-5FA5ED95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37083B-D19E-460F-FF0D-8BA5279F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7E5A1B-7217-EA01-CE13-52383083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F3DB3-BE44-E71E-6EE9-CA9225C1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7F111E-0E19-A2D7-19DB-7B1C3CCD9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E7E8DF-A8A5-169E-115D-5A9848DA2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A60F74-FE84-4794-8F06-801137F2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7A274-34F8-E384-5E20-A86835D6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2A9540-A6E7-B3AB-4AD0-6CBD5421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25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FB9E92-117A-E3EA-1A0B-512C8FD4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F35058-9676-CE37-A5CF-3C38358D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C4C87-5BF6-28D1-19B0-A7D331832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0DB4-018E-4B1D-9720-2307075A99F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1AFC2-BC30-9F34-E504-4D5609926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DEE75-5728-08B7-7361-A74BB027B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302D-D6CA-42AD-A178-81F92F8173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84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ADDA24-A072-7CFE-8941-4CDF9510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0" y="979467"/>
            <a:ext cx="10615580" cy="1158340"/>
          </a:xfrm>
          <a:prstGeom prst="rect">
            <a:avLst/>
          </a:prstGeom>
        </p:spPr>
      </p:pic>
      <p:sp>
        <p:nvSpPr>
          <p:cNvPr id="6" name="Nuvem 5">
            <a:extLst>
              <a:ext uri="{FF2B5EF4-FFF2-40B4-BE49-F238E27FC236}">
                <a16:creationId xmlns:a16="http://schemas.microsoft.com/office/drawing/2014/main" id="{4FC46B46-C5CC-9FEB-01F5-05756A0232FA}"/>
              </a:ext>
            </a:extLst>
          </p:cNvPr>
          <p:cNvSpPr/>
          <p:nvPr/>
        </p:nvSpPr>
        <p:spPr>
          <a:xfrm>
            <a:off x="3877739" y="1558637"/>
            <a:ext cx="2346710" cy="125095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Ajustar logo para tamanho mais proporcional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DE1236-B01A-B875-7952-1837AA57C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9"/>
          <a:stretch/>
        </p:blipFill>
        <p:spPr>
          <a:xfrm>
            <a:off x="788210" y="3968584"/>
            <a:ext cx="9540354" cy="115834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2813613-93C3-AFD1-CBAD-2FBE3EC5ACEB}"/>
              </a:ext>
            </a:extLst>
          </p:cNvPr>
          <p:cNvSpPr/>
          <p:nvPr/>
        </p:nvSpPr>
        <p:spPr>
          <a:xfrm>
            <a:off x="280553" y="3783389"/>
            <a:ext cx="2272952" cy="370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Sugestão:</a:t>
            </a:r>
          </a:p>
        </p:txBody>
      </p:sp>
      <p:pic>
        <p:nvPicPr>
          <p:cNvPr id="10" name="Imagem 9" descr="Uma imagem contendo Ícone&#10;&#10;Descrição gerada automaticamente">
            <a:extLst>
              <a:ext uri="{FF2B5EF4-FFF2-40B4-BE49-F238E27FC236}">
                <a16:creationId xmlns:a16="http://schemas.microsoft.com/office/drawing/2014/main" id="{CBD7D168-2AA1-A739-2A9A-2496BF8D0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0" t="40123" r="33446" b="38939"/>
          <a:stretch/>
        </p:blipFill>
        <p:spPr>
          <a:xfrm>
            <a:off x="9289230" y="4002287"/>
            <a:ext cx="1546991" cy="5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704653-89AA-B9CF-2B2B-7AD1E56B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0" y="281758"/>
            <a:ext cx="10600339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47D3BBD0-FE80-E77F-28CA-4829EBD37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2" r="79749" b="-480"/>
          <a:stretch/>
        </p:blipFill>
        <p:spPr>
          <a:xfrm>
            <a:off x="795831" y="2097714"/>
            <a:ext cx="2146658" cy="46713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E435FD7-7B03-F68B-5124-A8ABE1A06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5" b="84044"/>
          <a:stretch/>
        </p:blipFill>
        <p:spPr>
          <a:xfrm>
            <a:off x="795830" y="485192"/>
            <a:ext cx="10600339" cy="46653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167C5B4-B676-BDFC-9D56-3CDD3BD40D7D}"/>
              </a:ext>
            </a:extLst>
          </p:cNvPr>
          <p:cNvGrpSpPr/>
          <p:nvPr/>
        </p:nvGrpSpPr>
        <p:grpSpPr>
          <a:xfrm>
            <a:off x="1043354" y="1433778"/>
            <a:ext cx="3031594" cy="702116"/>
            <a:chOff x="942393" y="947070"/>
            <a:chExt cx="3031594" cy="70211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58AAD86-D605-D9EA-9796-139B3C194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47" t="19446" r="62265" b="63944"/>
            <a:stretch/>
          </p:blipFill>
          <p:spPr>
            <a:xfrm>
              <a:off x="942393" y="951721"/>
              <a:ext cx="1567542" cy="69746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DFCE9CB-021F-45A1-B9D9-3F658487A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512" t="19332" r="34915" b="64058"/>
            <a:stretch/>
          </p:blipFill>
          <p:spPr>
            <a:xfrm>
              <a:off x="2005228" y="947070"/>
              <a:ext cx="1968759" cy="697465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7BA5A52-008D-48FF-1D5E-F73C85D4C64E}"/>
              </a:ext>
            </a:extLst>
          </p:cNvPr>
          <p:cNvGrpSpPr/>
          <p:nvPr/>
        </p:nvGrpSpPr>
        <p:grpSpPr>
          <a:xfrm>
            <a:off x="4556712" y="1532190"/>
            <a:ext cx="1855313" cy="606334"/>
            <a:chOff x="3935887" y="1031966"/>
            <a:chExt cx="1855313" cy="606334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1696B89-67AA-8A28-7733-5606FAAEB9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258" t="35391" r="65097" b="50272"/>
            <a:stretch/>
          </p:blipFill>
          <p:spPr>
            <a:xfrm>
              <a:off x="3935887" y="1031966"/>
              <a:ext cx="1234440" cy="60198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3A0C186-8D84-28DE-2500-C24ED3E79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725" t="35754" r="40799" b="50091"/>
            <a:stretch/>
          </p:blipFill>
          <p:spPr>
            <a:xfrm>
              <a:off x="4998719" y="1043940"/>
              <a:ext cx="792481" cy="59436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19F0D7B-1799-3E76-9BFC-0834AB7ED559}"/>
              </a:ext>
            </a:extLst>
          </p:cNvPr>
          <p:cNvGrpSpPr/>
          <p:nvPr/>
        </p:nvGrpSpPr>
        <p:grpSpPr>
          <a:xfrm>
            <a:off x="7385501" y="1582650"/>
            <a:ext cx="1577342" cy="419100"/>
            <a:chOff x="7319167" y="1024346"/>
            <a:chExt cx="1577342" cy="419100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2DA1E699-DFA6-0138-BC75-5C94E2E89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03" t="49728" r="66893" b="40472"/>
            <a:stretch/>
          </p:blipFill>
          <p:spPr>
            <a:xfrm>
              <a:off x="7319167" y="1031966"/>
              <a:ext cx="1028701" cy="411480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8279E01-B620-4AE2-FC3E-714947A2F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660" t="49546" r="42164" b="40654"/>
            <a:stretch/>
          </p:blipFill>
          <p:spPr>
            <a:xfrm>
              <a:off x="8347868" y="1024346"/>
              <a:ext cx="548641" cy="411480"/>
            </a:xfrm>
            <a:prstGeom prst="rect">
              <a:avLst/>
            </a:prstGeom>
          </p:spPr>
        </p:pic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73499DE5-60FF-38C0-5710-F63ADD55C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3" t="57652" r="56586" b="11619"/>
          <a:stretch/>
        </p:blipFill>
        <p:spPr>
          <a:xfrm>
            <a:off x="2942488" y="2588915"/>
            <a:ext cx="2146659" cy="129032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CCF0ECC-356E-FD54-ACFE-D080B5C78A4E}"/>
              </a:ext>
            </a:extLst>
          </p:cNvPr>
          <p:cNvGrpSpPr/>
          <p:nvPr/>
        </p:nvGrpSpPr>
        <p:grpSpPr>
          <a:xfrm>
            <a:off x="2968144" y="2171204"/>
            <a:ext cx="3950313" cy="457227"/>
            <a:chOff x="2968144" y="1724779"/>
            <a:chExt cx="3950315" cy="457227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42F319A-0535-9B72-3CCF-7ED574F84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5" t="4845" r="67636" b="84266"/>
            <a:stretch/>
          </p:blipFill>
          <p:spPr>
            <a:xfrm>
              <a:off x="2968146" y="1724779"/>
              <a:ext cx="3950313" cy="457227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F7023CE-C2D4-4CB6-5C84-C0C42357AC9D}"/>
                </a:ext>
              </a:extLst>
            </p:cNvPr>
            <p:cNvSpPr txBox="1"/>
            <p:nvPr/>
          </p:nvSpPr>
          <p:spPr>
            <a:xfrm>
              <a:off x="2968144" y="1784115"/>
              <a:ext cx="3950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highlight>
                    <a:srgbClr val="009688"/>
                  </a:highlight>
                </a:rPr>
                <a:t>DADOS ADICIONAIS</a:t>
              </a:r>
              <a:endParaRPr lang="pt-BR" sz="1600" dirty="0">
                <a:solidFill>
                  <a:srgbClr val="009688"/>
                </a:solidFill>
                <a:highlight>
                  <a:srgbClr val="009688"/>
                </a:highlight>
              </a:endParaRPr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07348D9C-D47A-9A6E-C5E9-52EED6322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46" t="58180" r="36102" b="11829"/>
          <a:stretch/>
        </p:blipFill>
        <p:spPr>
          <a:xfrm>
            <a:off x="5089658" y="2619894"/>
            <a:ext cx="1828801" cy="1259341"/>
          </a:xfrm>
          <a:prstGeom prst="rect">
            <a:avLst/>
          </a:prstGeom>
        </p:spPr>
      </p:pic>
      <p:sp>
        <p:nvSpPr>
          <p:cNvPr id="25" name="Nuvem 24">
            <a:extLst>
              <a:ext uri="{FF2B5EF4-FFF2-40B4-BE49-F238E27FC236}">
                <a16:creationId xmlns:a16="http://schemas.microsoft.com/office/drawing/2014/main" id="{B45D67FC-C3E3-3ED5-3692-BCF52CA5D870}"/>
              </a:ext>
            </a:extLst>
          </p:cNvPr>
          <p:cNvSpPr/>
          <p:nvPr/>
        </p:nvSpPr>
        <p:spPr>
          <a:xfrm>
            <a:off x="3669921" y="3826185"/>
            <a:ext cx="2346710" cy="125095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Incluir demais informações enviadas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829FC24-895E-75E2-385F-4067215E0AA6}"/>
              </a:ext>
            </a:extLst>
          </p:cNvPr>
          <p:cNvGrpSpPr/>
          <p:nvPr/>
        </p:nvGrpSpPr>
        <p:grpSpPr>
          <a:xfrm>
            <a:off x="7309970" y="2145804"/>
            <a:ext cx="3912553" cy="457227"/>
            <a:chOff x="2968144" y="1724779"/>
            <a:chExt cx="3950315" cy="457227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D4941212-FF4C-95C4-7882-328372644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5" t="4845" r="67636" b="84266"/>
            <a:stretch/>
          </p:blipFill>
          <p:spPr>
            <a:xfrm>
              <a:off x="2968146" y="1724779"/>
              <a:ext cx="3950313" cy="457227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0E55426-D553-2957-7282-353654C7E47B}"/>
                </a:ext>
              </a:extLst>
            </p:cNvPr>
            <p:cNvSpPr txBox="1"/>
            <p:nvPr/>
          </p:nvSpPr>
          <p:spPr>
            <a:xfrm>
              <a:off x="2968144" y="1784115"/>
              <a:ext cx="3950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highlight>
                    <a:srgbClr val="009688"/>
                  </a:highlight>
                </a:rPr>
                <a:t>INDICADORES DE CUSTOS</a:t>
              </a:r>
              <a:endParaRPr lang="pt-BR" sz="1600" dirty="0">
                <a:solidFill>
                  <a:srgbClr val="009688"/>
                </a:solidFill>
                <a:highlight>
                  <a:srgbClr val="009688"/>
                </a:highlight>
              </a:endParaRPr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E015EE46-FF0F-9942-75B8-B73A1A0B7D30}"/>
              </a:ext>
            </a:extLst>
          </p:cNvPr>
          <p:cNvSpPr/>
          <p:nvPr/>
        </p:nvSpPr>
        <p:spPr>
          <a:xfrm>
            <a:off x="-2184403" y="314960"/>
            <a:ext cx="2022950" cy="4526779"/>
          </a:xfrm>
          <a:prstGeom prst="rect">
            <a:avLst/>
          </a:prstGeom>
          <a:solidFill>
            <a:srgbClr val="F42F1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dirty="0"/>
              <a:t>Manter mesmo padrão de fonte, formatação, paleta de cores em todos os itens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Somente os títulos em caixa alta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CE906C21-68D3-2002-9CAC-89F9907D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85" t="26955" r="927" b="34847"/>
          <a:stretch/>
        </p:blipFill>
        <p:spPr>
          <a:xfrm>
            <a:off x="7272211" y="2552358"/>
            <a:ext cx="3950313" cy="1603920"/>
          </a:xfrm>
          <a:prstGeom prst="rect">
            <a:avLst/>
          </a:prstGeom>
        </p:spPr>
      </p:pic>
      <p:sp>
        <p:nvSpPr>
          <p:cNvPr id="69" name="Nuvem 68">
            <a:extLst>
              <a:ext uri="{FF2B5EF4-FFF2-40B4-BE49-F238E27FC236}">
                <a16:creationId xmlns:a16="http://schemas.microsoft.com/office/drawing/2014/main" id="{E1C952AB-2D77-A150-3368-3F52700E2818}"/>
              </a:ext>
            </a:extLst>
          </p:cNvPr>
          <p:cNvSpPr/>
          <p:nvPr/>
        </p:nvSpPr>
        <p:spPr>
          <a:xfrm>
            <a:off x="11222524" y="2994104"/>
            <a:ext cx="2832454" cy="171946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Remover bordas, manter o mesmo padrão dos demais quadros.</a:t>
            </a:r>
          </a:p>
          <a:p>
            <a:pPr algn="ctr"/>
            <a:r>
              <a:rPr lang="pt-BR" sz="1200" dirty="0"/>
              <a:t>Este quadro deverá ser revisado após implantação do módulo de custos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D16007-AFA9-77A5-E819-126DBC4AC4CF}"/>
              </a:ext>
            </a:extLst>
          </p:cNvPr>
          <p:cNvCxnSpPr>
            <a:cxnSpLocks/>
          </p:cNvCxnSpPr>
          <p:nvPr/>
        </p:nvCxnSpPr>
        <p:spPr>
          <a:xfrm>
            <a:off x="1338022" y="1331172"/>
            <a:ext cx="2336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6305A5-872C-A23D-8FEB-E65A1C106D65}"/>
              </a:ext>
            </a:extLst>
          </p:cNvPr>
          <p:cNvSpPr txBox="1"/>
          <p:nvPr/>
        </p:nvSpPr>
        <p:spPr>
          <a:xfrm>
            <a:off x="1465022" y="926594"/>
            <a:ext cx="208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Informações Gerais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669A0-305B-AC13-5C6D-27CA790DCECC}"/>
              </a:ext>
            </a:extLst>
          </p:cNvPr>
          <p:cNvCxnSpPr>
            <a:cxnSpLocks/>
          </p:cNvCxnSpPr>
          <p:nvPr/>
        </p:nvCxnSpPr>
        <p:spPr>
          <a:xfrm>
            <a:off x="4315289" y="1331172"/>
            <a:ext cx="2336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440CF9-766B-7553-B183-8F614241D5C5}"/>
              </a:ext>
            </a:extLst>
          </p:cNvPr>
          <p:cNvSpPr txBox="1"/>
          <p:nvPr/>
        </p:nvSpPr>
        <p:spPr>
          <a:xfrm>
            <a:off x="4517327" y="926594"/>
            <a:ext cx="193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Quadro de Áreas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4C6C3B-79E4-BA7C-8CEE-7FA551E0371A}"/>
              </a:ext>
            </a:extLst>
          </p:cNvPr>
          <p:cNvCxnSpPr>
            <a:cxnSpLocks/>
          </p:cNvCxnSpPr>
          <p:nvPr/>
        </p:nvCxnSpPr>
        <p:spPr>
          <a:xfrm>
            <a:off x="7271421" y="1331172"/>
            <a:ext cx="3612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C054F1-1BAF-731A-C890-4B6D9F18AF44}"/>
              </a:ext>
            </a:extLst>
          </p:cNvPr>
          <p:cNvSpPr txBox="1"/>
          <p:nvPr/>
        </p:nvSpPr>
        <p:spPr>
          <a:xfrm>
            <a:off x="7627246" y="926594"/>
            <a:ext cx="290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Eficiência | Aproveitamento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2EABD4-9E3A-AC5D-956E-7EECA93D0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5" t="4845" r="67636" b="84266"/>
          <a:stretch/>
        </p:blipFill>
        <p:spPr>
          <a:xfrm>
            <a:off x="249382" y="387627"/>
            <a:ext cx="11440391" cy="45722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969D4A0-F64B-25A7-02A1-81A51821E993}"/>
              </a:ext>
            </a:extLst>
          </p:cNvPr>
          <p:cNvSpPr txBox="1"/>
          <p:nvPr/>
        </p:nvSpPr>
        <p:spPr>
          <a:xfrm>
            <a:off x="894899" y="454345"/>
            <a:ext cx="1025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highlight>
                  <a:srgbClr val="009688"/>
                </a:highlight>
              </a:rPr>
              <a:t>INDICADORES DE PRAZO</a:t>
            </a:r>
            <a:endParaRPr lang="pt-BR" sz="1600" dirty="0">
              <a:solidFill>
                <a:srgbClr val="009688"/>
              </a:solidFill>
              <a:highlight>
                <a:srgbClr val="009688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730892-B515-E3EB-5EAC-20BD12DA1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25" t="66044" r="483" b="3765"/>
          <a:stretch/>
        </p:blipFill>
        <p:spPr>
          <a:xfrm>
            <a:off x="1296448" y="1215608"/>
            <a:ext cx="3932034" cy="1502728"/>
          </a:xfrm>
          <a:prstGeom prst="rect">
            <a:avLst/>
          </a:prstGeom>
        </p:spPr>
      </p:pic>
      <p:sp>
        <p:nvSpPr>
          <p:cNvPr id="8" name="Nuvem 7">
            <a:extLst>
              <a:ext uri="{FF2B5EF4-FFF2-40B4-BE49-F238E27FC236}">
                <a16:creationId xmlns:a16="http://schemas.microsoft.com/office/drawing/2014/main" id="{43872FCA-96B3-7744-823F-6F7DE2F3B0B1}"/>
              </a:ext>
            </a:extLst>
          </p:cNvPr>
          <p:cNvSpPr/>
          <p:nvPr/>
        </p:nvSpPr>
        <p:spPr>
          <a:xfrm>
            <a:off x="-2195704" y="164441"/>
            <a:ext cx="3500456" cy="196388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  <a:p>
            <a:pPr algn="ctr"/>
            <a:r>
              <a:rPr lang="pt-BR" sz="1400" dirty="0"/>
              <a:t>Remover bordas, manter o mesmo padrão de texto</a:t>
            </a:r>
          </a:p>
          <a:p>
            <a:pPr algn="ctr"/>
            <a:r>
              <a:rPr lang="pt-BR" sz="1400" dirty="0"/>
              <a:t>Prazo: 27 Meses</a:t>
            </a:r>
          </a:p>
          <a:p>
            <a:pPr algn="ctr"/>
            <a:r>
              <a:rPr lang="pt-BR" sz="1400" dirty="0"/>
              <a:t>OU </a:t>
            </a:r>
          </a:p>
          <a:p>
            <a:pPr algn="ctr"/>
            <a:r>
              <a:rPr lang="pt-BR" sz="1400" dirty="0"/>
              <a:t>Prazo (Meses): 27</a:t>
            </a:r>
          </a:p>
          <a:p>
            <a:pPr algn="ctr"/>
            <a:r>
              <a:rPr lang="pt-BR" sz="1400" dirty="0"/>
              <a:t>Datas: DD/MM/AAAA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71924B-8832-E136-DB68-04286F74A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25" t="66044" r="483" b="3765"/>
          <a:stretch/>
        </p:blipFill>
        <p:spPr>
          <a:xfrm>
            <a:off x="6554530" y="1215608"/>
            <a:ext cx="3932034" cy="1502728"/>
          </a:xfrm>
          <a:prstGeom prst="rect">
            <a:avLst/>
          </a:prstGeom>
        </p:spPr>
      </p:pic>
      <p:sp>
        <p:nvSpPr>
          <p:cNvPr id="10" name="Nuvem 9">
            <a:extLst>
              <a:ext uri="{FF2B5EF4-FFF2-40B4-BE49-F238E27FC236}">
                <a16:creationId xmlns:a16="http://schemas.microsoft.com/office/drawing/2014/main" id="{2CA79F05-A593-AA28-F695-4783B994A8CD}"/>
              </a:ext>
            </a:extLst>
          </p:cNvPr>
          <p:cNvSpPr/>
          <p:nvPr/>
        </p:nvSpPr>
        <p:spPr>
          <a:xfrm>
            <a:off x="9343989" y="212004"/>
            <a:ext cx="2777362" cy="139319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Novo quadro com Previsto x Realizado conforme sugestão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56A3547-6DD0-3284-4C38-EAF69A135660}"/>
              </a:ext>
            </a:extLst>
          </p:cNvPr>
          <p:cNvSpPr/>
          <p:nvPr/>
        </p:nvSpPr>
        <p:spPr>
          <a:xfrm>
            <a:off x="-4344832" y="3965393"/>
            <a:ext cx="2272952" cy="370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Sugestão: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4A9ABC6-F188-3179-A5A7-F4DFC9BA9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3922" y="2303946"/>
            <a:ext cx="3928643" cy="196771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5BCC8CA-F916-1E4F-A6B3-862542EEC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382" y="2604646"/>
            <a:ext cx="7340390" cy="329174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027A455-5694-8B39-2B01-79B42A7C7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831" y="6118988"/>
            <a:ext cx="6673082" cy="2820391"/>
          </a:xfrm>
          <a:prstGeom prst="rect">
            <a:avLst/>
          </a:prstGeom>
        </p:spPr>
      </p:pic>
      <p:sp>
        <p:nvSpPr>
          <p:cNvPr id="24" name="Nuvem 23">
            <a:extLst>
              <a:ext uri="{FF2B5EF4-FFF2-40B4-BE49-F238E27FC236}">
                <a16:creationId xmlns:a16="http://schemas.microsoft.com/office/drawing/2014/main" id="{4AE34A1B-E81A-EBCA-29D1-B201DC9B39D6}"/>
              </a:ext>
            </a:extLst>
          </p:cNvPr>
          <p:cNvSpPr/>
          <p:nvPr/>
        </p:nvSpPr>
        <p:spPr>
          <a:xfrm>
            <a:off x="8796336" y="5400109"/>
            <a:ext cx="3033671" cy="172808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Diminuir altura do gráfico, remover rótulos, renomear a legenda, aumentar eixo de texto para aparecer o nome das atividades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8916950-BFCD-354C-F8DC-DD15FF57482E}"/>
              </a:ext>
            </a:extLst>
          </p:cNvPr>
          <p:cNvCxnSpPr>
            <a:cxnSpLocks/>
          </p:cNvCxnSpPr>
          <p:nvPr/>
        </p:nvCxnSpPr>
        <p:spPr>
          <a:xfrm>
            <a:off x="2094255" y="1250854"/>
            <a:ext cx="2336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76BF2B-72B4-2ABF-61C3-D7F5C96E0AA6}"/>
              </a:ext>
            </a:extLst>
          </p:cNvPr>
          <p:cNvSpPr txBox="1"/>
          <p:nvPr/>
        </p:nvSpPr>
        <p:spPr>
          <a:xfrm>
            <a:off x="2893543" y="846276"/>
            <a:ext cx="7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Prazo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CEC3D6-A602-E49F-DA55-1B128513AE2F}"/>
              </a:ext>
            </a:extLst>
          </p:cNvPr>
          <p:cNvCxnSpPr>
            <a:cxnSpLocks/>
          </p:cNvCxnSpPr>
          <p:nvPr/>
        </p:nvCxnSpPr>
        <p:spPr>
          <a:xfrm>
            <a:off x="7352337" y="1250854"/>
            <a:ext cx="2336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315B4A-D0E2-C45B-B15E-E1865A492F41}"/>
              </a:ext>
            </a:extLst>
          </p:cNvPr>
          <p:cNvSpPr txBox="1"/>
          <p:nvPr/>
        </p:nvSpPr>
        <p:spPr>
          <a:xfrm>
            <a:off x="7783947" y="84627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Avanço físico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9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0069D78-62B7-F30F-7708-89B1B453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99" y="363532"/>
            <a:ext cx="10402201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5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09D3BC-90F7-258B-C955-E3DF866A9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831"/>
          <a:stretch/>
        </p:blipFill>
        <p:spPr>
          <a:xfrm>
            <a:off x="894899" y="415488"/>
            <a:ext cx="10402201" cy="520178"/>
          </a:xfrm>
          <a:prstGeom prst="rect">
            <a:avLst/>
          </a:prstGeom>
        </p:spPr>
      </p:pic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F722B28B-BADB-E698-2AF4-01457E2CB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79" y="4663049"/>
            <a:ext cx="4138019" cy="1044030"/>
          </a:xfrm>
          <a:prstGeom prst="rect">
            <a:avLst/>
          </a:prstGeom>
        </p:spPr>
      </p:pic>
      <p:sp>
        <p:nvSpPr>
          <p:cNvPr id="6" name="Nuvem 5">
            <a:extLst>
              <a:ext uri="{FF2B5EF4-FFF2-40B4-BE49-F238E27FC236}">
                <a16:creationId xmlns:a16="http://schemas.microsoft.com/office/drawing/2014/main" id="{3025CFE3-9D27-2C1F-BEED-3F16CE667EE7}"/>
              </a:ext>
            </a:extLst>
          </p:cNvPr>
          <p:cNvSpPr/>
          <p:nvPr/>
        </p:nvSpPr>
        <p:spPr>
          <a:xfrm>
            <a:off x="9078117" y="1147271"/>
            <a:ext cx="3713091" cy="249462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Remover bordas, manter o mesmo padrão de texto</a:t>
            </a:r>
          </a:p>
          <a:p>
            <a:pPr algn="ctr"/>
            <a:r>
              <a:rPr lang="pt-BR" sz="1200" dirty="0"/>
              <a:t>Melhorar o espaço entro os gráficos</a:t>
            </a:r>
          </a:p>
          <a:p>
            <a:pPr algn="ctr"/>
            <a:r>
              <a:rPr lang="pt-BR" sz="1200" dirty="0"/>
              <a:t>Melhorar layout e cor indicadores</a:t>
            </a:r>
          </a:p>
          <a:p>
            <a:pPr algn="ctr"/>
            <a:r>
              <a:rPr lang="pt-BR" sz="1200" dirty="0"/>
              <a:t>VERMELHO: 0 A 5</a:t>
            </a:r>
          </a:p>
          <a:p>
            <a:pPr algn="ctr"/>
            <a:r>
              <a:rPr lang="pt-BR" sz="1200" dirty="0"/>
              <a:t>AMARELHO 5 A 7,5</a:t>
            </a:r>
          </a:p>
          <a:p>
            <a:pPr algn="ctr"/>
            <a:r>
              <a:rPr lang="pt-BR" sz="1200" dirty="0"/>
              <a:t>VERDE: 7,5 A 10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7E240E-84CA-E663-31F5-1F0C81516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9" t="13259" r="50000"/>
          <a:stretch/>
        </p:blipFill>
        <p:spPr>
          <a:xfrm>
            <a:off x="2626243" y="861237"/>
            <a:ext cx="2916865" cy="29745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BBC1E2-6902-B050-78DC-98FAE2C2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014" r="24685"/>
          <a:stretch/>
        </p:blipFill>
        <p:spPr>
          <a:xfrm>
            <a:off x="6444788" y="911402"/>
            <a:ext cx="2633330" cy="29486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F4B6DE-F5F0-AAD3-8F34-0582EEBA1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611" y="4663049"/>
            <a:ext cx="2597455" cy="104768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E804CA3B-BF7D-A432-850C-03D8F249F334}"/>
              </a:ext>
            </a:extLst>
          </p:cNvPr>
          <p:cNvSpPr/>
          <p:nvPr/>
        </p:nvSpPr>
        <p:spPr>
          <a:xfrm>
            <a:off x="51953" y="4716593"/>
            <a:ext cx="2272952" cy="370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Sugestão de indicadores: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83D7DF4-ECCE-BE61-67CC-144066CAC04D}"/>
              </a:ext>
            </a:extLst>
          </p:cNvPr>
          <p:cNvSpPr/>
          <p:nvPr/>
        </p:nvSpPr>
        <p:spPr>
          <a:xfrm>
            <a:off x="3141112" y="5626373"/>
            <a:ext cx="2272952" cy="370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Seguir esse padrão de cores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528DCF9-DF3C-23CE-7967-BC8C617AF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162" y="4620143"/>
            <a:ext cx="2597455" cy="108693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3667D2B-6EA9-7172-67F8-D8C8F2809E78}"/>
              </a:ext>
            </a:extLst>
          </p:cNvPr>
          <p:cNvSpPr/>
          <p:nvPr/>
        </p:nvSpPr>
        <p:spPr>
          <a:xfrm>
            <a:off x="6500168" y="1059874"/>
            <a:ext cx="2484000" cy="27016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6A8BA7-2EB3-002D-0047-1CCAED906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" t="4845" r="67636" b="84266"/>
          <a:stretch/>
        </p:blipFill>
        <p:spPr>
          <a:xfrm>
            <a:off x="249382" y="387627"/>
            <a:ext cx="11440391" cy="45722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05253A7-8EC6-08F6-7224-466122FAA0A5}"/>
              </a:ext>
            </a:extLst>
          </p:cNvPr>
          <p:cNvSpPr txBox="1"/>
          <p:nvPr/>
        </p:nvSpPr>
        <p:spPr>
          <a:xfrm>
            <a:off x="894899" y="454345"/>
            <a:ext cx="1025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highlight>
                  <a:srgbClr val="009688"/>
                </a:highlight>
              </a:rPr>
              <a:t>CONCESSIONÁRIAS E LEGALIZAÇÕES</a:t>
            </a:r>
            <a:endParaRPr lang="pt-BR" sz="1600" dirty="0">
              <a:solidFill>
                <a:srgbClr val="009688"/>
              </a:solidFill>
              <a:highlight>
                <a:srgbClr val="009688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4312BE-9F87-849F-BCEB-0AD2D589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87" y="917341"/>
            <a:ext cx="9559426" cy="34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D7BB254-A36B-8A57-D42D-7202B2D6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38" y="792899"/>
            <a:ext cx="9674524" cy="55784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42E083-AC37-5BA2-8219-8CA6C99B9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5" t="4845" r="67636" b="84266"/>
          <a:stretch/>
        </p:blipFill>
        <p:spPr>
          <a:xfrm>
            <a:off x="249382" y="387627"/>
            <a:ext cx="11440391" cy="4572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7AF1711-087D-3CCD-AC62-39F3B08A4F4E}"/>
              </a:ext>
            </a:extLst>
          </p:cNvPr>
          <p:cNvSpPr txBox="1"/>
          <p:nvPr/>
        </p:nvSpPr>
        <p:spPr>
          <a:xfrm>
            <a:off x="894899" y="454345"/>
            <a:ext cx="1025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highlight>
                  <a:srgbClr val="009688"/>
                </a:highlight>
              </a:rPr>
              <a:t>RELATÓRIO FOTOGRÁFICO</a:t>
            </a:r>
            <a:endParaRPr lang="pt-BR" sz="1600" dirty="0">
              <a:solidFill>
                <a:srgbClr val="009688"/>
              </a:solidFill>
              <a:highlight>
                <a:srgbClr val="00968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1297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181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Santos Koblischek</dc:creator>
  <cp:lastModifiedBy>GO Victor</cp:lastModifiedBy>
  <cp:revision>3</cp:revision>
  <dcterms:created xsi:type="dcterms:W3CDTF">2023-08-28T14:39:56Z</dcterms:created>
  <dcterms:modified xsi:type="dcterms:W3CDTF">2023-08-29T20:48:30Z</dcterms:modified>
</cp:coreProperties>
</file>