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BBD2-549B-BE7A-9BBD-6EC10A6D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79A7D-2874-D89A-BF8E-50B6A3277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BB74E-0FC1-D421-E2EA-EC8B8878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8C9F-B4F8-4C4D-18E8-F917CE15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D5FC-3E5A-A50E-2D75-8D502350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5F42-B757-ADC8-9A7F-6B7AF6E5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CA91A-0807-C0DC-73D2-43F91117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5A70-F6CD-03C5-5D50-15933A13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90CEE-00C6-663E-0077-DABC6E3A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0046-DA98-6F61-7357-033816F0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784AA-7FC1-9339-090B-261CA685C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16031-CC98-7445-FADE-7AE7488C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B553-66AD-DF0D-1450-175442D0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1F9F-44A3-A708-4DB6-DF438F66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1E40-705C-E54D-F162-24777F5D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5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563C-E5B4-EF7A-FCD6-7B9C46A1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4632-895B-99F4-47F6-3B2DD2C4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79DF1-85D3-59E1-9152-1D089C1A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4A60-3326-3230-9050-1A645A2F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9894-0FB6-C5BC-81D6-7499EACA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6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8FEB-AC96-685A-E665-11AFA0A6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56168-3A4F-5F4C-F3AA-F6A19328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47AA-DDA1-DD4F-AC86-39BA1EA1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185D-DD11-F4AF-E4B4-38373279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30C2-2517-45FA-93C4-850826F7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437-7AFE-E4DD-BD9C-196F6362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F2A6-78A0-D73E-AD31-33152C8B7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C2206-1266-D7EC-C0D9-A2E9CC9B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6013-BC42-F707-AD27-D39C1B73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6516A-6FC9-7E06-071A-EF4468EB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2D377-9E0C-86BB-54E9-E1374AD2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66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7337-28F5-F3F3-D2C5-5DB75DAF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2D5EB-F1E0-51C3-025D-E13CCE62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2B6F-955C-94BE-D25E-D6DC556E0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1B4BA-92B4-3D32-5862-0A1F316F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C7EC7-712D-812B-9C8C-3C9358F35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E80CE-F50C-6A06-8D03-401899B5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2BE34-6310-1BA0-0FAE-7CF94CFB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675F2-728D-DEA5-19F8-4987ED6B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5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2B78-D4B6-E484-6CBA-65F124A7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6B6D8-1CA3-537E-2A59-62DF4270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BA5A4-61D0-170C-E2D8-7467BDDD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24A7D-3C56-F24D-59B8-4481155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3159C-BE8B-11BD-EB26-08A12A91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158C0-B26A-3681-4BE7-1097E7E6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B1D72-D8E6-EE95-FB1E-3164889E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4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EFA2-E033-9A0D-3CED-BA8E0AC2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24AD-B7C4-ED5D-3247-1D1AB9972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8395E-CFED-68E2-D069-6E13D0194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8FFF-BEA2-AE63-9A32-E5F137EF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53486-C0E4-F7AC-38CD-C7DCD0CF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541FC-8C32-E7BB-1392-ECEAA5CC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836E-5F35-F9B2-CCD0-30A2C3FB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F44C9-BD02-135D-E286-347F4348D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5D647-4A1B-FB79-BA65-4697873C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D08D5-51B6-B918-E188-115B13C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805E9-55C1-0AF9-6182-AD2E518A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64EAE-349E-CD65-D692-97C76AAF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96194-BBE2-113E-CB7A-EF3CEF4A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E5DB7-BE03-9FF9-B118-95D8856F2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C2AF-81F0-0728-EFCA-A08687161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5C258-D8A8-4201-A104-A86DDA871F15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5379-0D4E-C861-1AE2-C4EF20417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4429E-17BC-31FB-8651-3A6CA5C60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8372-606C-4092-B62C-5BADC8584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53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D77C-9A8B-4C9A-5A79-CA2352061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BLACK TREES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32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B4B0-74A3-3789-F979-8F532080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OF TODAY’s Lecture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D470-4473-FC09-B544-C5C33ED1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and WHY Red Black trees</a:t>
            </a:r>
          </a:p>
          <a:p>
            <a:r>
              <a:rPr lang="en-US" dirty="0"/>
              <a:t>Properties of Red Black Trees</a:t>
            </a:r>
          </a:p>
          <a:p>
            <a:r>
              <a:rPr lang="en-US" dirty="0"/>
              <a:t>Key operations – Insertion, Deletion, Rotation</a:t>
            </a:r>
          </a:p>
          <a:p>
            <a:r>
              <a:rPr lang="en-US" dirty="0"/>
              <a:t>Time Complexity – search , insertion, deletion</a:t>
            </a:r>
          </a:p>
          <a:p>
            <a:r>
              <a:rPr lang="en-US" dirty="0"/>
              <a:t>Advantages , use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68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7AC2-27B0-2CE8-C540-A16F1C0C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Reb Black Trees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1BF5-695C-7450-189E-C33CF907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Red-Black Trees are a type of self-balancing binary search tree. They maintain their balance through specific properties that ensure efficient operations. Here’s an overview of their key concepts, properties, and operations: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4DC9-D463-154F-619E-7E9D70DD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31CA-F977-C521-64C4-E8669113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Properties of Red-Black Trees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 Color</a:t>
            </a:r>
            <a:r>
              <a:rPr lang="en-US" dirty="0"/>
              <a:t>: Each node is either red or black.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Root Property</a:t>
            </a:r>
            <a:r>
              <a:rPr lang="en-US" dirty="0"/>
              <a:t>: The root is always black.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 Property</a:t>
            </a:r>
            <a:r>
              <a:rPr lang="en-US" dirty="0"/>
              <a:t>: Red nodes cannot have red children (no two reds in a row).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Black Property</a:t>
            </a:r>
            <a:r>
              <a:rPr lang="en-US" dirty="0"/>
              <a:t>: Every path from a node to its descendant NIL nodes must have the same number of black nodes.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Leaf Property</a:t>
            </a:r>
            <a:r>
              <a:rPr lang="en-US" dirty="0"/>
              <a:t>: All leaves (NIL nodes) are black.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06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8130-BF4A-909E-8BA5-70B22F59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A9C1-2F1C-F50C-946D-50A4F3E1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7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RED BLACK TREES</vt:lpstr>
      <vt:lpstr>AGENDA OF TODAY’s Lecture </vt:lpstr>
      <vt:lpstr>What are Reb Black Trees </vt:lpstr>
      <vt:lpstr>Properties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Bhansali</dc:creator>
  <cp:lastModifiedBy>Prateek Bhansali</cp:lastModifiedBy>
  <cp:revision>1</cp:revision>
  <dcterms:created xsi:type="dcterms:W3CDTF">2024-09-25T00:37:49Z</dcterms:created>
  <dcterms:modified xsi:type="dcterms:W3CDTF">2024-09-25T00:37:56Z</dcterms:modified>
</cp:coreProperties>
</file>