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ca71bc44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ca71bc4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ca71bc44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ca71bc44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ca71bc4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ca71bc4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ca71bc44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ca71bc44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ca71bc44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ca71bc44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738" y="1127488"/>
            <a:ext cx="78581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0" y="195100"/>
            <a:ext cx="9019974" cy="45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8" y="170525"/>
            <a:ext cx="9027525" cy="46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25" y="204725"/>
            <a:ext cx="8997349" cy="455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3" y="240112"/>
            <a:ext cx="9035074" cy="46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522"/>
            <a:ext cx="9143999" cy="473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