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56" r:id="rId5"/>
    <p:sldId id="257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9" autoAdjust="0"/>
  </p:normalViewPr>
  <p:slideViewPr>
    <p:cSldViewPr>
      <p:cViewPr varScale="1">
        <p:scale>
          <a:sx n="109" d="100"/>
          <a:sy n="109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D0A93-9162-415E-AC6A-4AE425667DE1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2C48A-DE1A-49F6-8249-355F1A8F7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78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C48A-DE1A-49F6-8249-355F1A8F797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00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7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93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5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59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8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5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87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21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3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2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0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330B-0DC0-4CD1-AD29-A7230E8C35FA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71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31640" y="1268760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Planetarium </a:t>
            </a:r>
            <a:r>
              <a:rPr lang="de-DE" sz="1100" dirty="0" err="1" smtClean="0">
                <a:solidFill>
                  <a:schemeClr val="tx1"/>
                </a:solidFill>
              </a:rPr>
              <a:t>program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Guide 9.0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491880" y="1271584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MoonPanoramaMaker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72200" y="1284432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FireCapture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(</a:t>
            </a:r>
            <a:r>
              <a:rPr lang="de-DE" sz="1100" dirty="0" err="1" smtClean="0">
                <a:solidFill>
                  <a:schemeClr val="tx1"/>
                </a:solidFill>
              </a:rPr>
              <a:t>for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camera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control</a:t>
            </a:r>
            <a:r>
              <a:rPr lang="de-DE" sz="1100" dirty="0" smtClean="0">
                <a:solidFill>
                  <a:schemeClr val="tx1"/>
                </a:solidFill>
              </a:rPr>
              <a:t>)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23728" y="2782720"/>
            <a:ext cx="230425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ASCOM hub</a:t>
            </a: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POTH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23728" y="3861048"/>
            <a:ext cx="230425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Telescope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driver</a:t>
            </a:r>
            <a:r>
              <a:rPr lang="de-DE" sz="1100" dirty="0" smtClean="0">
                <a:solidFill>
                  <a:schemeClr val="tx1"/>
                </a:solidFill>
              </a:rPr>
              <a:t> (ASCOM)</a:t>
            </a: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</a:t>
            </a:r>
            <a:r>
              <a:rPr lang="de-DE" sz="1100" dirty="0" err="1" smtClean="0">
                <a:solidFill>
                  <a:schemeClr val="tx1"/>
                </a:solidFill>
              </a:rPr>
              <a:t>Celestron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NexRemote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2411760" y="1860496"/>
            <a:ext cx="0" cy="922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995936" y="1844824"/>
            <a:ext cx="0" cy="922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8" idx="0"/>
          </p:cNvCxnSpPr>
          <p:nvPr/>
        </p:nvCxnSpPr>
        <p:spPr>
          <a:xfrm>
            <a:off x="3269792" y="3358784"/>
            <a:ext cx="6064" cy="5022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076056" y="1628800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442640" y="1368790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TCP/IP</a:t>
            </a:r>
            <a:endParaRPr lang="de-DE" sz="1100" dirty="0"/>
          </a:p>
        </p:txBody>
      </p:sp>
      <p:sp>
        <p:nvSpPr>
          <p:cNvPr id="18" name="Textfeld 17"/>
          <p:cNvSpPr txBox="1"/>
          <p:nvPr/>
        </p:nvSpPr>
        <p:spPr>
          <a:xfrm>
            <a:off x="3940370" y="219080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sp>
        <p:nvSpPr>
          <p:cNvPr id="19" name="Textfeld 18"/>
          <p:cNvSpPr txBox="1"/>
          <p:nvPr/>
        </p:nvSpPr>
        <p:spPr>
          <a:xfrm>
            <a:off x="2339752" y="217513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sp>
        <p:nvSpPr>
          <p:cNvPr id="20" name="Textfeld 19"/>
          <p:cNvSpPr txBox="1"/>
          <p:nvPr/>
        </p:nvSpPr>
        <p:spPr>
          <a:xfrm>
            <a:off x="3218136" y="347911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58520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gen 3"/>
          <p:cNvSpPr/>
          <p:nvPr/>
        </p:nvSpPr>
        <p:spPr>
          <a:xfrm rot="20167004">
            <a:off x="3976908" y="641083"/>
            <a:ext cx="2304256" cy="5373216"/>
          </a:xfrm>
          <a:prstGeom prst="arc">
            <a:avLst>
              <a:gd name="adj1" fmla="val 17448565"/>
              <a:gd name="adj2" fmla="val 3460695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405042" flipH="1">
            <a:off x="3555133" y="793298"/>
            <a:ext cx="2706975" cy="5373216"/>
          </a:xfrm>
          <a:prstGeom prst="arc">
            <a:avLst>
              <a:gd name="adj1" fmla="val 17438491"/>
              <a:gd name="adj2" fmla="val 3571244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15606180" flipH="1">
            <a:off x="3669753" y="737305"/>
            <a:ext cx="2706975" cy="5373216"/>
          </a:xfrm>
          <a:prstGeom prst="arc">
            <a:avLst>
              <a:gd name="adj1" fmla="val 17737411"/>
              <a:gd name="adj2" fmla="val 3042589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Bogen 6"/>
          <p:cNvSpPr/>
          <p:nvPr/>
        </p:nvSpPr>
        <p:spPr>
          <a:xfrm>
            <a:off x="6156176" y="3861048"/>
            <a:ext cx="914400" cy="914400"/>
          </a:xfrm>
          <a:prstGeom prst="arc">
            <a:avLst>
              <a:gd name="adj1" fmla="val 9437130"/>
              <a:gd name="adj2" fmla="val 155319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4524376" y="805756"/>
            <a:ext cx="914400" cy="914400"/>
          </a:xfrm>
          <a:prstGeom prst="arc">
            <a:avLst>
              <a:gd name="adj1" fmla="val 2130432"/>
              <a:gd name="adj2" fmla="val 870075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98545" y="1732330"/>
                <a:ext cx="1049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545" y="1732330"/>
                <a:ext cx="104939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4632364" y="4797152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64" y="4797152"/>
                <a:ext cx="3908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166861" y="4005064"/>
                <a:ext cx="454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61" y="4005064"/>
                <a:ext cx="45467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156176" y="2564904"/>
                <a:ext cx="1196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90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°−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11960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2591526" y="2636912"/>
                <a:ext cx="1123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90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°− 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526" y="2636912"/>
                <a:ext cx="11235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010428" y="795008"/>
            <a:ext cx="21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Equatorial</a:t>
            </a:r>
            <a:r>
              <a:rPr lang="de-DE" dirty="0" smtClean="0"/>
              <a:t> North Pole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668304" y="418973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Moon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483768" y="459009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608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 rot="17027173">
            <a:off x="4139952" y="1052736"/>
            <a:ext cx="1584176" cy="4248472"/>
            <a:chOff x="4139952" y="1052736"/>
            <a:chExt cx="1584176" cy="4248472"/>
          </a:xfrm>
        </p:grpSpPr>
        <p:cxnSp>
          <p:nvCxnSpPr>
            <p:cNvPr id="5" name="Gerade Verbindung 4"/>
            <p:cNvCxnSpPr/>
            <p:nvPr/>
          </p:nvCxnSpPr>
          <p:spPr>
            <a:xfrm>
              <a:off x="4283968" y="1052736"/>
              <a:ext cx="1440160" cy="396044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 flipH="1">
              <a:off x="4139952" y="1052736"/>
              <a:ext cx="144016" cy="424847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H="1">
              <a:off x="4139952" y="5013176"/>
              <a:ext cx="1584176" cy="2880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/>
          <p:cNvSpPr txBox="1"/>
          <p:nvPr/>
        </p:nvSpPr>
        <p:spPr>
          <a:xfrm>
            <a:off x="6909188" y="2660603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Earth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810175" y="42930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Moon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145884" y="30640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415048" y="3815896"/>
                <a:ext cx="482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48" y="3815896"/>
                <a:ext cx="48231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4675024" y="2660603"/>
                <a:ext cx="444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24" y="2660603"/>
                <a:ext cx="44467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826517" y="3464192"/>
                <a:ext cx="531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517" y="3464192"/>
                <a:ext cx="53174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ogen 18"/>
          <p:cNvSpPr/>
          <p:nvPr/>
        </p:nvSpPr>
        <p:spPr>
          <a:xfrm>
            <a:off x="3059832" y="2961908"/>
            <a:ext cx="914400" cy="914400"/>
          </a:xfrm>
          <a:prstGeom prst="arc">
            <a:avLst>
              <a:gd name="adj1" fmla="val 19605204"/>
              <a:gd name="adj2" fmla="val 168665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583356" y="3214273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56" y="3214273"/>
                <a:ext cx="3908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29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nd 3"/>
          <p:cNvSpPr/>
          <p:nvPr/>
        </p:nvSpPr>
        <p:spPr>
          <a:xfrm flipH="1">
            <a:off x="1925895" y="1052736"/>
            <a:ext cx="2268252" cy="4536504"/>
          </a:xfrm>
          <a:prstGeom prst="moon">
            <a:avLst/>
          </a:prstGeom>
          <a:solidFill>
            <a:srgbClr val="E8ED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/>
          <p:nvPr/>
        </p:nvCxnSpPr>
        <p:spPr>
          <a:xfrm>
            <a:off x="2069911" y="2636912"/>
            <a:ext cx="25922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>
            <a:off x="1061799" y="620688"/>
            <a:ext cx="5400600" cy="432048"/>
            <a:chOff x="2915816" y="620688"/>
            <a:chExt cx="5400600" cy="432048"/>
          </a:xfrm>
        </p:grpSpPr>
        <p:grpSp>
          <p:nvGrpSpPr>
            <p:cNvPr id="75" name="Gruppieren 74"/>
            <p:cNvGrpSpPr/>
            <p:nvPr/>
          </p:nvGrpSpPr>
          <p:grpSpPr>
            <a:xfrm>
              <a:off x="2915816" y="620688"/>
              <a:ext cx="5400600" cy="432048"/>
              <a:chOff x="2915816" y="620688"/>
              <a:chExt cx="5400600" cy="432048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987824" y="1052736"/>
                <a:ext cx="64807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>
                <a:off x="2972284" y="620688"/>
                <a:ext cx="534413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/>
              <p:nvPr/>
            </p:nvCxnSpPr>
            <p:spPr>
              <a:xfrm>
                <a:off x="2915816" y="620688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2972284" y="652046"/>
                  <a:ext cx="48288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de-DE" baseline="-25000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284" y="652046"/>
                  <a:ext cx="482889" cy="36298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Gerade Verbindung 16"/>
          <p:cNvCxnSpPr/>
          <p:nvPr/>
        </p:nvCxnSpPr>
        <p:spPr>
          <a:xfrm>
            <a:off x="2069911" y="1916832"/>
            <a:ext cx="25922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 rot="16200000">
            <a:off x="4120617" y="2610964"/>
            <a:ext cx="360040" cy="432048"/>
            <a:chOff x="2915816" y="620688"/>
            <a:chExt cx="720080" cy="432048"/>
          </a:xfrm>
        </p:grpSpPr>
        <p:cxnSp>
          <p:nvCxnSpPr>
            <p:cNvPr id="22" name="Gerade Verbindung 21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4108918" y="2645445"/>
                <a:ext cx="45801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𝑅</m:t>
                      </m:r>
                      <m:r>
                        <a:rPr lang="de-DE" i="1" baseline="-25000" dirty="0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baseline="-250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918" y="2645445"/>
                <a:ext cx="458011" cy="3629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ieren 29"/>
          <p:cNvGrpSpPr/>
          <p:nvPr/>
        </p:nvGrpSpPr>
        <p:grpSpPr>
          <a:xfrm rot="16200000" flipH="1">
            <a:off x="2287191" y="1491418"/>
            <a:ext cx="370918" cy="432048"/>
            <a:chOff x="2915816" y="620688"/>
            <a:chExt cx="720080" cy="432048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2205785" y="1555036"/>
                <a:ext cx="48288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baseline="-250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85" y="1555036"/>
                <a:ext cx="482889" cy="3629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44"/>
          <p:cNvCxnSpPr/>
          <p:nvPr/>
        </p:nvCxnSpPr>
        <p:spPr>
          <a:xfrm>
            <a:off x="2244428" y="1916832"/>
            <a:ext cx="0" cy="720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4516519" y="1916832"/>
            <a:ext cx="0" cy="720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256492" y="1923103"/>
            <a:ext cx="947356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5" name="Gruppieren 144"/>
          <p:cNvGrpSpPr/>
          <p:nvPr/>
        </p:nvGrpSpPr>
        <p:grpSpPr>
          <a:xfrm flipV="1">
            <a:off x="3553877" y="2682206"/>
            <a:ext cx="309875" cy="324037"/>
            <a:chOff x="3550044" y="1532524"/>
            <a:chExt cx="309875" cy="370917"/>
          </a:xfrm>
        </p:grpSpPr>
        <p:cxnSp>
          <p:nvCxnSpPr>
            <p:cNvPr id="54" name="Gerade Verbindung 53"/>
            <p:cNvCxnSpPr/>
            <p:nvPr/>
          </p:nvCxnSpPr>
          <p:spPr>
            <a:xfrm rot="16200000" flipH="1">
              <a:off x="3693006" y="1736528"/>
              <a:ext cx="33382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16200000" flipH="1">
              <a:off x="3383131" y="1728524"/>
              <a:ext cx="33382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 rot="16200000" flipH="1">
              <a:off x="3704982" y="1377586"/>
              <a:ext cx="0" cy="30987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ieren 56"/>
          <p:cNvGrpSpPr/>
          <p:nvPr/>
        </p:nvGrpSpPr>
        <p:grpSpPr>
          <a:xfrm rot="10800000" flipH="1">
            <a:off x="1698993" y="1915959"/>
            <a:ext cx="370918" cy="720953"/>
            <a:chOff x="2915816" y="620688"/>
            <a:chExt cx="720080" cy="432048"/>
          </a:xfrm>
        </p:grpSpPr>
        <p:cxnSp>
          <p:nvCxnSpPr>
            <p:cNvPr id="58" name="Gerade Verbindung 57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 rot="5400000" flipH="1">
            <a:off x="2544711" y="2347107"/>
            <a:ext cx="370918" cy="947356"/>
            <a:chOff x="2915816" y="620688"/>
            <a:chExt cx="720080" cy="432048"/>
          </a:xfrm>
        </p:grpSpPr>
        <p:cxnSp>
          <p:nvCxnSpPr>
            <p:cNvPr id="63" name="Gerade Verbindung 62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1382876" y="2092206"/>
                <a:ext cx="412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876" y="2092206"/>
                <a:ext cx="41261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2544804" y="2682207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04" y="2682207"/>
                <a:ext cx="46621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uppieren 87"/>
          <p:cNvGrpSpPr/>
          <p:nvPr/>
        </p:nvGrpSpPr>
        <p:grpSpPr>
          <a:xfrm>
            <a:off x="1061799" y="5586919"/>
            <a:ext cx="5400600" cy="432048"/>
            <a:chOff x="2915816" y="1077067"/>
            <a:chExt cx="5400600" cy="432048"/>
          </a:xfrm>
        </p:grpSpPr>
        <p:grpSp>
          <p:nvGrpSpPr>
            <p:cNvPr id="87" name="Gruppieren 86"/>
            <p:cNvGrpSpPr/>
            <p:nvPr/>
          </p:nvGrpSpPr>
          <p:grpSpPr>
            <a:xfrm>
              <a:off x="2915816" y="1077067"/>
              <a:ext cx="5400600" cy="432048"/>
              <a:chOff x="2915816" y="1077067"/>
              <a:chExt cx="5400600" cy="432048"/>
            </a:xfrm>
          </p:grpSpPr>
          <p:cxnSp>
            <p:nvCxnSpPr>
              <p:cNvPr id="80" name="Gerade Verbindung 79"/>
              <p:cNvCxnSpPr/>
              <p:nvPr/>
            </p:nvCxnSpPr>
            <p:spPr>
              <a:xfrm>
                <a:off x="2987824" y="1509115"/>
                <a:ext cx="532859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80"/>
              <p:cNvCxnSpPr/>
              <p:nvPr/>
            </p:nvCxnSpPr>
            <p:spPr>
              <a:xfrm>
                <a:off x="2987824" y="1077067"/>
                <a:ext cx="66361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/>
              <p:cNvCxnSpPr/>
              <p:nvPr/>
            </p:nvCxnSpPr>
            <p:spPr>
              <a:xfrm>
                <a:off x="2915816" y="1077067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/>
                <p:cNvSpPr txBox="1"/>
                <p:nvPr/>
              </p:nvSpPr>
              <p:spPr>
                <a:xfrm>
                  <a:off x="2972284" y="1108425"/>
                  <a:ext cx="48288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de-DE" baseline="-25000" dirty="0"/>
                </a:p>
              </p:txBody>
            </p:sp>
          </mc:Choice>
          <mc:Fallback xmlns="">
            <p:sp>
              <p:nvSpPr>
                <p:cNvPr id="79" name="Textfeld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284" y="1108425"/>
                  <a:ext cx="482889" cy="36298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3465030" y="2600341"/>
                <a:ext cx="487569" cy="39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de-DE" i="1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030" y="2600341"/>
                <a:ext cx="487569" cy="3970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/>
              <p:cNvSpPr/>
              <p:nvPr/>
            </p:nvSpPr>
            <p:spPr>
              <a:xfrm>
                <a:off x="6930819" y="1854023"/>
                <a:ext cx="493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4" name="Rechteck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819" y="1854023"/>
                <a:ext cx="49346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hteck 103"/>
          <p:cNvSpPr/>
          <p:nvPr/>
        </p:nvSpPr>
        <p:spPr>
          <a:xfrm>
            <a:off x="5574059" y="622653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5220072" y="1052736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5573886" y="1475054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/>
          <p:cNvSpPr/>
          <p:nvPr/>
        </p:nvSpPr>
        <p:spPr>
          <a:xfrm>
            <a:off x="5220072" y="1902237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5573886" y="2329420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5220072" y="2756603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5573886" y="3183786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/>
          <p:cNvSpPr/>
          <p:nvPr/>
        </p:nvSpPr>
        <p:spPr>
          <a:xfrm>
            <a:off x="5220072" y="3610969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5573886" y="4038152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5220072" y="4465335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5573886" y="4892518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/>
          <p:cNvSpPr/>
          <p:nvPr/>
        </p:nvSpPr>
        <p:spPr>
          <a:xfrm>
            <a:off x="5224835" y="5318879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Gerade Verbindung 138"/>
          <p:cNvCxnSpPr/>
          <p:nvPr/>
        </p:nvCxnSpPr>
        <p:spPr>
          <a:xfrm>
            <a:off x="6256418" y="1903286"/>
            <a:ext cx="66361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/>
          <p:nvPr/>
        </p:nvCxnSpPr>
        <p:spPr>
          <a:xfrm>
            <a:off x="6948264" y="1902237"/>
            <a:ext cx="0" cy="272905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6588224" y="2175142"/>
            <a:ext cx="331806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2905185" y="1921783"/>
            <a:ext cx="947356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53877" y="1928102"/>
            <a:ext cx="947356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061799" y="3320988"/>
            <a:ext cx="682256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1902997" y="152636"/>
            <a:ext cx="0" cy="63367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521800" y="8352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0" y="83520"/>
                <a:ext cx="3713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380312" y="292198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921981"/>
                <a:ext cx="3713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1046999" y="3320988"/>
            <a:ext cx="0" cy="2242469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1071199" y="4260730"/>
                <a:ext cx="50449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𝑅</m:t>
                      </m:r>
                      <m:r>
                        <a:rPr lang="de-DE" b="0" i="1" baseline="-25000" dirty="0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baseline="-25000" dirty="0"/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99" y="4260730"/>
                <a:ext cx="504497" cy="362984"/>
              </a:xfrm>
              <a:prstGeom prst="rect">
                <a:avLst/>
              </a:prstGeom>
              <a:blipFill rotWithShape="1">
                <a:blip r:embed="rId13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64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72376" y="4437112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76" y="4437112"/>
                <a:ext cx="41152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025682" y="488751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682" y="4887519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 rot="12680548">
            <a:off x="1969448" y="1522544"/>
            <a:ext cx="3600400" cy="3960440"/>
            <a:chOff x="1969448" y="1522544"/>
            <a:chExt cx="3600400" cy="3960440"/>
          </a:xfrm>
        </p:grpSpPr>
        <p:sp>
          <p:nvSpPr>
            <p:cNvPr id="4" name="Mond 3"/>
            <p:cNvSpPr/>
            <p:nvPr/>
          </p:nvSpPr>
          <p:spPr>
            <a:xfrm flipH="1">
              <a:off x="3635896" y="2348880"/>
              <a:ext cx="1296144" cy="2592288"/>
            </a:xfrm>
            <a:prstGeom prst="moon">
              <a:avLst/>
            </a:prstGeom>
            <a:solidFill>
              <a:srgbClr val="E8ED1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 flipV="1">
              <a:off x="3614223" y="1522544"/>
              <a:ext cx="0" cy="396044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1969448" y="3628824"/>
              <a:ext cx="3600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184044" y="249289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4" y="2492896"/>
                <a:ext cx="37138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/>
          <p:nvPr/>
        </p:nvCxnSpPr>
        <p:spPr>
          <a:xfrm flipH="1">
            <a:off x="1473275" y="3472433"/>
            <a:ext cx="4104456" cy="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1547664" y="3444974"/>
                <a:ext cx="515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𝑑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444974"/>
                <a:ext cx="51546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/>
          <p:nvPr/>
        </p:nvCxnSpPr>
        <p:spPr>
          <a:xfrm flipH="1" flipV="1">
            <a:off x="3909535" y="1194371"/>
            <a:ext cx="88209" cy="406010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443065" y="1300308"/>
                <a:ext cx="5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𝑑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065" y="1300308"/>
                <a:ext cx="5030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Gebogener Pfeil 30"/>
          <p:cNvSpPr/>
          <p:nvPr/>
        </p:nvSpPr>
        <p:spPr>
          <a:xfrm rot="16729459" flipH="1">
            <a:off x="3425599" y="2949050"/>
            <a:ext cx="967873" cy="978408"/>
          </a:xfrm>
          <a:prstGeom prst="circularArrow">
            <a:avLst>
              <a:gd name="adj1" fmla="val 0"/>
              <a:gd name="adj2" fmla="val 625499"/>
              <a:gd name="adj3" fmla="val 20036453"/>
              <a:gd name="adj4" fmla="val 5783335"/>
              <a:gd name="adj5" fmla="val 384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19428" y="2973600"/>
                <a:ext cx="495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28" y="2973600"/>
                <a:ext cx="49552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63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8172400" cy="5091670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1696928" y="3919793"/>
            <a:ext cx="974818" cy="853372"/>
            <a:chOff x="1696928" y="3898193"/>
            <a:chExt cx="974818" cy="853372"/>
          </a:xfrm>
        </p:grpSpPr>
        <p:sp>
          <p:nvSpPr>
            <p:cNvPr id="5" name="Multiplizieren 4"/>
            <p:cNvSpPr/>
            <p:nvPr/>
          </p:nvSpPr>
          <p:spPr>
            <a:xfrm>
              <a:off x="1946945" y="3898193"/>
              <a:ext cx="432048" cy="468052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 5"/>
                <p:cNvSpPr/>
                <p:nvPr/>
              </p:nvSpPr>
              <p:spPr>
                <a:xfrm>
                  <a:off x="1696928" y="4354661"/>
                  <a:ext cx="974818" cy="396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htec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928" y="4354661"/>
                  <a:ext cx="974818" cy="3969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uppieren 7"/>
          <p:cNvGrpSpPr/>
          <p:nvPr/>
        </p:nvGrpSpPr>
        <p:grpSpPr>
          <a:xfrm>
            <a:off x="7113880" y="1131944"/>
            <a:ext cx="984437" cy="853372"/>
            <a:chOff x="1696928" y="3898193"/>
            <a:chExt cx="984437" cy="853372"/>
          </a:xfrm>
        </p:grpSpPr>
        <p:sp>
          <p:nvSpPr>
            <p:cNvPr id="9" name="Multiplizieren 8"/>
            <p:cNvSpPr/>
            <p:nvPr/>
          </p:nvSpPr>
          <p:spPr>
            <a:xfrm>
              <a:off x="1946945" y="3898193"/>
              <a:ext cx="432048" cy="468052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/>
                <p:cNvSpPr/>
                <p:nvPr/>
              </p:nvSpPr>
              <p:spPr>
                <a:xfrm>
                  <a:off x="1696928" y="4354661"/>
                  <a:ext cx="984437" cy="396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hteck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928" y="4354661"/>
                  <a:ext cx="984437" cy="39690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Gerade Verbindung mit Pfeil 11"/>
          <p:cNvCxnSpPr/>
          <p:nvPr/>
        </p:nvCxnSpPr>
        <p:spPr>
          <a:xfrm flipV="1">
            <a:off x="2267744" y="1365970"/>
            <a:ext cx="5184576" cy="2787849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4299540" y="3059668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40" y="3059668"/>
                <a:ext cx="50840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 flipV="1">
            <a:off x="467544" y="5264278"/>
            <a:ext cx="8172400" cy="3693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360422" y="530120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422" y="5301208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19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64956"/>
            <a:ext cx="7750492" cy="5816372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1478105" y="4776419"/>
            <a:ext cx="900887" cy="628172"/>
            <a:chOff x="1478105" y="4776419"/>
            <a:chExt cx="900887" cy="628172"/>
          </a:xfrm>
        </p:grpSpPr>
        <p:sp>
          <p:nvSpPr>
            <p:cNvPr id="5" name="Multiplizieren 4"/>
            <p:cNvSpPr/>
            <p:nvPr/>
          </p:nvSpPr>
          <p:spPr>
            <a:xfrm>
              <a:off x="1686958" y="4776419"/>
              <a:ext cx="399281" cy="382781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 5"/>
                <p:cNvSpPr/>
                <p:nvPr/>
              </p:nvSpPr>
              <p:spPr>
                <a:xfrm>
                  <a:off x="1478105" y="5035259"/>
                  <a:ext cx="90088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htec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105" y="5035259"/>
                  <a:ext cx="9008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51" r="-2027" b="-1147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uppieren 21"/>
          <p:cNvGrpSpPr/>
          <p:nvPr/>
        </p:nvGrpSpPr>
        <p:grpSpPr>
          <a:xfrm>
            <a:off x="6948264" y="1916832"/>
            <a:ext cx="984437" cy="673215"/>
            <a:chOff x="6948264" y="1916832"/>
            <a:chExt cx="984437" cy="673215"/>
          </a:xfrm>
        </p:grpSpPr>
        <p:sp>
          <p:nvSpPr>
            <p:cNvPr id="9" name="Multiplizieren 8"/>
            <p:cNvSpPr/>
            <p:nvPr/>
          </p:nvSpPr>
          <p:spPr>
            <a:xfrm>
              <a:off x="7198281" y="1916832"/>
              <a:ext cx="432048" cy="456468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/>
                <p:cNvSpPr/>
                <p:nvPr/>
              </p:nvSpPr>
              <p:spPr>
                <a:xfrm>
                  <a:off x="6948264" y="2193143"/>
                  <a:ext cx="984437" cy="396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hteck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193143"/>
                  <a:ext cx="984437" cy="39690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Gerade Verbindung mit Pfeil 11"/>
          <p:cNvCxnSpPr/>
          <p:nvPr/>
        </p:nvCxnSpPr>
        <p:spPr>
          <a:xfrm flipV="1">
            <a:off x="2086239" y="2145066"/>
            <a:ext cx="5222065" cy="2724096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4492862" y="3530605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862" y="3530605"/>
                <a:ext cx="50840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 flipV="1">
            <a:off x="755576" y="5805264"/>
            <a:ext cx="7750492" cy="3693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299540" y="5852163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40" y="5852163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64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6985363" cy="5242180"/>
          </a:xfrm>
        </p:spPr>
      </p:pic>
      <p:sp>
        <p:nvSpPr>
          <p:cNvPr id="5" name="Multiplizieren 4"/>
          <p:cNvSpPr/>
          <p:nvPr/>
        </p:nvSpPr>
        <p:spPr>
          <a:xfrm>
            <a:off x="1960885" y="4580861"/>
            <a:ext cx="399281" cy="382781"/>
          </a:xfrm>
          <a:prstGeom prst="mathMultiply">
            <a:avLst>
              <a:gd name="adj1" fmla="val 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Multiplizieren 5"/>
          <p:cNvSpPr/>
          <p:nvPr/>
        </p:nvSpPr>
        <p:spPr>
          <a:xfrm>
            <a:off x="6919689" y="2051323"/>
            <a:ext cx="399281" cy="382781"/>
          </a:xfrm>
          <a:prstGeom prst="mathMultiply">
            <a:avLst>
              <a:gd name="adj1" fmla="val 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2252663" y="2276873"/>
            <a:ext cx="4767609" cy="2466577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4580813" y="2945020"/>
                <a:ext cx="4363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∆</m:t>
                      </m:r>
                    </m:oMath>
                  </m:oMathPara>
                </a14:m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813" y="2945020"/>
                <a:ext cx="43633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81" y="3480168"/>
            <a:ext cx="232442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0297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Bildschirmpräsentation (4:3)</PresentationFormat>
  <Paragraphs>55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Hempel, Rolf</dc:creator>
  <cp:lastModifiedBy>rolf</cp:lastModifiedBy>
  <cp:revision>27</cp:revision>
  <dcterms:created xsi:type="dcterms:W3CDTF">2015-11-10T08:18:18Z</dcterms:created>
  <dcterms:modified xsi:type="dcterms:W3CDTF">2015-11-25T19:07:12Z</dcterms:modified>
</cp:coreProperties>
</file>