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5" r:id="rId3"/>
    <p:sldId id="266" r:id="rId4"/>
    <p:sldId id="267" r:id="rId5"/>
    <p:sldId id="259" r:id="rId6"/>
    <p:sldId id="260" r:id="rId7"/>
    <p:sldId id="256" r:id="rId8"/>
    <p:sldId id="257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9" autoAdjust="0"/>
  </p:normalViewPr>
  <p:slideViewPr>
    <p:cSldViewPr>
      <p:cViewPr varScale="1">
        <p:scale>
          <a:sx n="113" d="100"/>
          <a:sy n="113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0A93-9162-415E-AC6A-4AE425667DE1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2C48A-DE1A-49F6-8249-355F1A8F7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7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2C48A-DE1A-49F6-8249-355F1A8F797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00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9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5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51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21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3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2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0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330B-0DC0-4CD1-AD29-A7230E8C35FA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20D51-1409-4FDC-96B0-A160ADD13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1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126876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72200" y="1284432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(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)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23728" y="2782720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123728" y="3861048"/>
            <a:ext cx="2304256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Telescope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r>
              <a:rPr lang="de-DE" sz="1100" dirty="0" smtClean="0">
                <a:solidFill>
                  <a:schemeClr val="tx1"/>
                </a:solidFill>
              </a:rPr>
              <a:t> (ASCOM)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</a:t>
            </a:r>
            <a:r>
              <a:rPr lang="de-DE" sz="1100" dirty="0" err="1" smtClean="0">
                <a:solidFill>
                  <a:schemeClr val="tx1"/>
                </a:solidFill>
              </a:rPr>
              <a:t>Celestron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NexRemote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2411760" y="1860496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3995936" y="1844824"/>
            <a:ext cx="0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3269792" y="3358784"/>
            <a:ext cx="6064" cy="5022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628800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68790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3940370" y="219080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2339752" y="217513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3218136" y="347911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8520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4956"/>
            <a:ext cx="7750492" cy="5816372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1478105" y="4776419"/>
            <a:ext cx="900887" cy="628172"/>
            <a:chOff x="1478105" y="4776419"/>
            <a:chExt cx="900887" cy="628172"/>
          </a:xfrm>
        </p:grpSpPr>
        <p:sp>
          <p:nvSpPr>
            <p:cNvPr id="5" name="Multiplizieren 4"/>
            <p:cNvSpPr/>
            <p:nvPr/>
          </p:nvSpPr>
          <p:spPr>
            <a:xfrm>
              <a:off x="1686958" y="4776419"/>
              <a:ext cx="399281" cy="382781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105" y="5035259"/>
                  <a:ext cx="9008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51" r="-2027" b="-1147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pieren 21"/>
          <p:cNvGrpSpPr/>
          <p:nvPr/>
        </p:nvGrpSpPr>
        <p:grpSpPr>
          <a:xfrm>
            <a:off x="6948264" y="1916832"/>
            <a:ext cx="984437" cy="673215"/>
            <a:chOff x="6948264" y="1916832"/>
            <a:chExt cx="984437" cy="673215"/>
          </a:xfrm>
        </p:grpSpPr>
        <p:sp>
          <p:nvSpPr>
            <p:cNvPr id="9" name="Multiplizieren 8"/>
            <p:cNvSpPr/>
            <p:nvPr/>
          </p:nvSpPr>
          <p:spPr>
            <a:xfrm>
              <a:off x="7198281" y="1916832"/>
              <a:ext cx="432048" cy="456468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2193143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086239" y="2145066"/>
            <a:ext cx="5222065" cy="272409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62" y="3530605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755576" y="5805264"/>
            <a:ext cx="7750492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5852163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4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6985363" cy="5242180"/>
          </a:xfrm>
        </p:spPr>
      </p:pic>
      <p:sp>
        <p:nvSpPr>
          <p:cNvPr id="5" name="Multiplizieren 4"/>
          <p:cNvSpPr/>
          <p:nvPr/>
        </p:nvSpPr>
        <p:spPr>
          <a:xfrm>
            <a:off x="1960885" y="4580861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Multiplizieren 5"/>
          <p:cNvSpPr/>
          <p:nvPr/>
        </p:nvSpPr>
        <p:spPr>
          <a:xfrm>
            <a:off x="6919689" y="2051323"/>
            <a:ext cx="399281" cy="382781"/>
          </a:xfrm>
          <a:prstGeom prst="mathMultiply">
            <a:avLst>
              <a:gd name="adj1" fmla="val 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252663" y="2276873"/>
            <a:ext cx="4767609" cy="2466577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∆</m:t>
                      </m:r>
                    </m:oMath>
                  </m:oMathPara>
                </a14:m>
                <a:endParaRPr lang="de-DE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13" y="2945020"/>
                <a:ext cx="43633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81" y="3480168"/>
            <a:ext cx="2324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0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28058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Guide 9.0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83959" y="187250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79712" y="2794544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hub</a:t>
            </a: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POTH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37574" y="3998157"/>
            <a:ext cx="189278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ASCOM </a:t>
            </a:r>
            <a:r>
              <a:rPr lang="de-DE" sz="1100" dirty="0" err="1">
                <a:solidFill>
                  <a:schemeClr val="tx1"/>
                </a:solidFill>
              </a:rPr>
              <a:t>t</a:t>
            </a:r>
            <a:r>
              <a:rPr lang="de-DE" sz="1100" dirty="0" err="1" smtClean="0">
                <a:solidFill>
                  <a:schemeClr val="tx1"/>
                </a:solidFill>
              </a:rPr>
              <a:t>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>
            <a:stCxn id="4" idx="2"/>
            <a:endCxn id="7" idx="0"/>
          </p:cNvCxnSpPr>
          <p:nvPr/>
        </p:nvCxnSpPr>
        <p:spPr>
          <a:xfrm>
            <a:off x="1547664" y="1856648"/>
            <a:ext cx="1161417" cy="937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696760" y="1863766"/>
            <a:ext cx="1587207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2696760" y="3376678"/>
            <a:ext cx="1587208" cy="621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584472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244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18" name="Textfeld 17"/>
          <p:cNvSpPr txBox="1"/>
          <p:nvPr/>
        </p:nvSpPr>
        <p:spPr>
          <a:xfrm>
            <a:off x="4282452" y="329323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18813" y="219479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65243" y="2194073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cxnSp>
        <p:nvCxnSpPr>
          <p:cNvPr id="21" name="Gerade Verbindung 20"/>
          <p:cNvCxnSpPr>
            <a:endCxn id="8" idx="0"/>
          </p:cNvCxnSpPr>
          <p:nvPr/>
        </p:nvCxnSpPr>
        <p:spPr>
          <a:xfrm>
            <a:off x="4282452" y="1856648"/>
            <a:ext cx="1516" cy="2141509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833120" y="3556612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COM</a:t>
            </a:r>
            <a:endParaRPr lang="de-DE" sz="1100" dirty="0"/>
          </a:p>
        </p:txBody>
      </p:sp>
      <p:sp>
        <p:nvSpPr>
          <p:cNvPr id="25" name="Textfeld 24"/>
          <p:cNvSpPr txBox="1"/>
          <p:nvPr/>
        </p:nvSpPr>
        <p:spPr>
          <a:xfrm>
            <a:off x="4296836" y="2570546"/>
            <a:ext cx="15584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 smtClean="0"/>
              <a:t>Either</a:t>
            </a:r>
            <a:r>
              <a:rPr lang="de-DE" sz="1100" dirty="0" smtClean="0"/>
              <a:t> </a:t>
            </a:r>
            <a:r>
              <a:rPr lang="de-DE" sz="1100" dirty="0" err="1" smtClean="0"/>
              <a:t>direct</a:t>
            </a:r>
            <a:r>
              <a:rPr lang="de-DE" sz="1100" dirty="0" smtClean="0"/>
              <a:t> </a:t>
            </a:r>
            <a:r>
              <a:rPr lang="de-DE" sz="1100" dirty="0" err="1" smtClean="0"/>
              <a:t>connection</a:t>
            </a:r>
            <a:endParaRPr lang="de-DE" sz="1100" dirty="0" smtClean="0"/>
          </a:p>
          <a:p>
            <a:r>
              <a:rPr lang="de-DE" sz="1100" dirty="0" err="1"/>
              <a:t>o</a:t>
            </a:r>
            <a:r>
              <a:rPr lang="de-DE" sz="1100" dirty="0" err="1" smtClean="0"/>
              <a:t>r</a:t>
            </a:r>
            <a:r>
              <a:rPr lang="de-DE" sz="1100" dirty="0" smtClean="0"/>
              <a:t> </a:t>
            </a:r>
            <a:r>
              <a:rPr lang="de-DE" sz="1100" dirty="0" err="1" smtClean="0"/>
              <a:t>through</a:t>
            </a:r>
            <a:r>
              <a:rPr lang="de-DE" sz="1100" dirty="0" smtClean="0"/>
              <a:t> a hub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5350467" y="15860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Port 9820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6383959" y="129644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p</a:t>
            </a:r>
            <a:r>
              <a:rPr lang="de-DE" sz="1100" dirty="0" err="1" smtClean="0">
                <a:solidFill>
                  <a:schemeClr val="tx1"/>
                </a:solidFill>
              </a:rPr>
              <a:t>lugin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2516" y="692696"/>
            <a:ext cx="1810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Windows 7 / 8 / 10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>
          <a:xfrm>
            <a:off x="672516" y="692696"/>
            <a:ext cx="7499884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8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55576" y="128058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Planetarium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e.g. </a:t>
            </a:r>
            <a:r>
              <a:rPr lang="de-DE" sz="1100" dirty="0" err="1" smtClean="0">
                <a:solidFill>
                  <a:schemeClr val="tx1"/>
                </a:solidFill>
              </a:rPr>
              <a:t>KStars</a:t>
            </a:r>
            <a:r>
              <a:rPr lang="de-DE" sz="1100" dirty="0" smtClean="0">
                <a:solidFill>
                  <a:schemeClr val="tx1"/>
                </a:solidFill>
              </a:rPr>
              <a:t> / </a:t>
            </a:r>
            <a:r>
              <a:rPr lang="de-DE" sz="1100" dirty="0" err="1" smtClean="0">
                <a:solidFill>
                  <a:schemeClr val="tx1"/>
                </a:solidFill>
              </a:rPr>
              <a:t>Ekos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491880" y="1271584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83959" y="1872504"/>
            <a:ext cx="1584176" cy="5760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camera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control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program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979712" y="2794544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Server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37574" y="3998157"/>
            <a:ext cx="189278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</a:t>
            </a:r>
            <a:r>
              <a:rPr lang="de-DE" sz="1100" dirty="0" err="1" smtClean="0">
                <a:solidFill>
                  <a:schemeClr val="tx1"/>
                </a:solidFill>
              </a:rPr>
              <a:t>telescope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driver</a:t>
            </a:r>
            <a:endParaRPr lang="de-DE" sz="1100" dirty="0" smtClean="0">
              <a:solidFill>
                <a:schemeClr val="tx1"/>
              </a:solidFill>
            </a:endParaRPr>
          </a:p>
        </p:txBody>
      </p:sp>
      <p:cxnSp>
        <p:nvCxnSpPr>
          <p:cNvPr id="10" name="Gerade Verbindung 9"/>
          <p:cNvCxnSpPr>
            <a:stCxn id="4" idx="2"/>
            <a:endCxn id="7" idx="0"/>
          </p:cNvCxnSpPr>
          <p:nvPr/>
        </p:nvCxnSpPr>
        <p:spPr>
          <a:xfrm>
            <a:off x="1547664" y="1856648"/>
            <a:ext cx="1161417" cy="937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696760" y="1863766"/>
            <a:ext cx="1587207" cy="9222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endCxn id="8" idx="0"/>
          </p:cNvCxnSpPr>
          <p:nvPr/>
        </p:nvCxnSpPr>
        <p:spPr>
          <a:xfrm>
            <a:off x="2696760" y="3376678"/>
            <a:ext cx="1587208" cy="621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5076056" y="1584472"/>
            <a:ext cx="129614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5442640" y="1324462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  <a:endParaRPr lang="de-DE" sz="1100" dirty="0"/>
          </a:p>
        </p:txBody>
      </p:sp>
      <p:sp>
        <p:nvSpPr>
          <p:cNvPr id="20" name="Textfeld 19"/>
          <p:cNvSpPr txBox="1"/>
          <p:nvPr/>
        </p:nvSpPr>
        <p:spPr>
          <a:xfrm>
            <a:off x="2381545" y="2160536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</a:p>
          <a:p>
            <a:r>
              <a:rPr lang="de-DE" sz="1100" dirty="0" smtClean="0"/>
              <a:t>Port 7624</a:t>
            </a:r>
            <a:endParaRPr lang="de-DE" sz="1100" dirty="0"/>
          </a:p>
        </p:txBody>
      </p:sp>
      <p:sp>
        <p:nvSpPr>
          <p:cNvPr id="22" name="Textfeld 21"/>
          <p:cNvSpPr txBox="1"/>
          <p:nvPr/>
        </p:nvSpPr>
        <p:spPr>
          <a:xfrm>
            <a:off x="2755205" y="355661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Unix </a:t>
            </a:r>
            <a:r>
              <a:rPr lang="de-DE" sz="1100" dirty="0" err="1" smtClean="0"/>
              <a:t>pipe</a:t>
            </a:r>
            <a:endParaRPr lang="de-DE" sz="1100" dirty="0"/>
          </a:p>
        </p:txBody>
      </p:sp>
      <p:sp>
        <p:nvSpPr>
          <p:cNvPr id="26" name="Textfeld 25"/>
          <p:cNvSpPr txBox="1"/>
          <p:nvPr/>
        </p:nvSpPr>
        <p:spPr>
          <a:xfrm>
            <a:off x="5350467" y="1586072"/>
            <a:ext cx="747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Port 9820</a:t>
            </a:r>
            <a:endParaRPr lang="de-DE" sz="1100" dirty="0"/>
          </a:p>
        </p:txBody>
      </p:sp>
      <p:sp>
        <p:nvSpPr>
          <p:cNvPr id="27" name="Rechteck 26"/>
          <p:cNvSpPr/>
          <p:nvPr/>
        </p:nvSpPr>
        <p:spPr>
          <a:xfrm>
            <a:off x="6383959" y="1296440"/>
            <a:ext cx="1584176" cy="5760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/>
                </a:solidFill>
              </a:rPr>
              <a:t>MoonPanoramaMaker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ctr"/>
            <a:r>
              <a:rPr lang="de-DE" sz="1100" dirty="0" err="1">
                <a:solidFill>
                  <a:schemeClr val="tx1"/>
                </a:solidFill>
              </a:rPr>
              <a:t>p</a:t>
            </a:r>
            <a:r>
              <a:rPr lang="de-DE" sz="1100" dirty="0" err="1" smtClean="0">
                <a:solidFill>
                  <a:schemeClr val="tx1"/>
                </a:solidFill>
              </a:rPr>
              <a:t>lugin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FireCapture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72516" y="692696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Linux</a:t>
            </a:r>
            <a:endParaRPr lang="de-DE" sz="1600" b="1" dirty="0"/>
          </a:p>
        </p:txBody>
      </p:sp>
      <p:sp>
        <p:nvSpPr>
          <p:cNvPr id="29" name="Rechteck 28"/>
          <p:cNvSpPr/>
          <p:nvPr/>
        </p:nvSpPr>
        <p:spPr>
          <a:xfrm>
            <a:off x="672516" y="692696"/>
            <a:ext cx="7499884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>
            <a:stCxn id="5" idx="2"/>
          </p:cNvCxnSpPr>
          <p:nvPr/>
        </p:nvCxnSpPr>
        <p:spPr>
          <a:xfrm>
            <a:off x="4283968" y="1847648"/>
            <a:ext cx="513345" cy="950816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596597" y="2160535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Start in</a:t>
            </a:r>
          </a:p>
          <a:p>
            <a:r>
              <a:rPr lang="de-DE" sz="1100" dirty="0" smtClean="0"/>
              <a:t>Web </a:t>
            </a:r>
            <a:r>
              <a:rPr lang="de-DE" sz="1100" dirty="0" err="1" smtClean="0"/>
              <a:t>browser</a:t>
            </a:r>
            <a:endParaRPr lang="de-DE" sz="1100" dirty="0"/>
          </a:p>
        </p:txBody>
      </p:sp>
      <p:cxnSp>
        <p:nvCxnSpPr>
          <p:cNvPr id="33" name="Gerade Verbindung 32"/>
          <p:cNvCxnSpPr>
            <a:stCxn id="57" idx="1"/>
          </p:cNvCxnSpPr>
          <p:nvPr/>
        </p:nvCxnSpPr>
        <p:spPr>
          <a:xfrm flipH="1">
            <a:off x="3438450" y="3093897"/>
            <a:ext cx="65832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4096777" y="2805865"/>
            <a:ext cx="1458737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INDI Web Manager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93953" y="2668395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TCP/IP</a:t>
            </a:r>
          </a:p>
          <a:p>
            <a:r>
              <a:rPr lang="de-DE" sz="1100" dirty="0" smtClean="0"/>
              <a:t>Port 7624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13874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966292" y="2966528"/>
            <a:ext cx="5791924" cy="1606550"/>
            <a:chOff x="966292" y="2966528"/>
            <a:chExt cx="5791924" cy="160655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966292" y="2979228"/>
              <a:ext cx="2213610" cy="1581150"/>
              <a:chOff x="1059549" y="2800668"/>
              <a:chExt cx="2213610" cy="1581150"/>
            </a:xfrm>
          </p:grpSpPr>
          <p:pic>
            <p:nvPicPr>
              <p:cNvPr id="6" name="Grafik 5"/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549" y="2800668"/>
                <a:ext cx="2213610" cy="1581150"/>
              </a:xfrm>
              <a:prstGeom prst="rect">
                <a:avLst/>
              </a:prstGeom>
            </p:spPr>
          </p:pic>
          <p:cxnSp>
            <p:nvCxnSpPr>
              <p:cNvPr id="4" name="Lige forbindelse 23"/>
              <p:cNvCxnSpPr/>
              <p:nvPr/>
            </p:nvCxnSpPr>
            <p:spPr>
              <a:xfrm>
                <a:off x="1528043" y="2820671"/>
                <a:ext cx="1362795" cy="155606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" name="Textfeld 2"/>
              <p:cNvSpPr txBox="1">
                <a:spLocks noChangeArrowheads="1"/>
              </p:cNvSpPr>
              <p:nvPr/>
            </p:nvSpPr>
            <p:spPr bwMode="auto">
              <a:xfrm>
                <a:off x="2471764" y="3517646"/>
                <a:ext cx="796087" cy="3257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 dirty="0" err="1">
                    <a:solidFill>
                      <a:srgbClr val="FFFFFF"/>
                    </a:solidFill>
                    <a:latin typeface="Frutiger 45 Light"/>
                    <a:ea typeface="Calibri"/>
                    <a:cs typeface="Times New Roman"/>
                  </a:rPr>
                  <a:t>wrong</a:t>
                </a:r>
                <a:endParaRPr lang="de-DE" sz="1100" dirty="0">
                  <a:solidFill>
                    <a:srgbClr val="FFFFFF"/>
                  </a:solidFill>
                  <a:latin typeface="Frutiger 45 Light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4516031" y="2966528"/>
              <a:ext cx="2242185" cy="1606550"/>
              <a:chOff x="3450908" y="2627948"/>
              <a:chExt cx="2242185" cy="1606550"/>
            </a:xfrm>
          </p:grpSpPr>
          <p:pic>
            <p:nvPicPr>
              <p:cNvPr id="7" name="Grafik 6"/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908" y="2627948"/>
                <a:ext cx="2242185" cy="1602105"/>
              </a:xfrm>
              <a:prstGeom prst="rect">
                <a:avLst/>
              </a:prstGeom>
            </p:spPr>
          </p:pic>
          <p:sp>
            <p:nvSpPr>
              <p:cNvPr id="8" name="Textfeld 35"/>
              <p:cNvSpPr txBox="1">
                <a:spLocks noChangeArrowheads="1"/>
              </p:cNvSpPr>
              <p:nvPr/>
            </p:nvSpPr>
            <p:spPr bwMode="auto">
              <a:xfrm>
                <a:off x="4939348" y="3356992"/>
                <a:ext cx="675640" cy="3257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de-DE" sz="1100" dirty="0">
                    <a:solidFill>
                      <a:srgbClr val="FFFFFF"/>
                    </a:solidFill>
                    <a:effectLst/>
                    <a:latin typeface="Frutiger 45 Light"/>
                    <a:ea typeface="Calibri"/>
                    <a:cs typeface="Times New Roman"/>
                  </a:rPr>
                  <a:t>OK</a:t>
                </a:r>
                <a:endParaRPr lang="de-DE" sz="1100" dirty="0">
                  <a:effectLst/>
                  <a:latin typeface="Frutiger 45 Light"/>
                  <a:ea typeface="Calibri"/>
                  <a:cs typeface="Times New Roman"/>
                </a:endParaRPr>
              </a:p>
            </p:txBody>
          </p:sp>
          <p:cxnSp>
            <p:nvCxnSpPr>
              <p:cNvPr id="9" name="Lige forbindelse 2"/>
              <p:cNvCxnSpPr/>
              <p:nvPr/>
            </p:nvCxnSpPr>
            <p:spPr>
              <a:xfrm>
                <a:off x="4656138" y="2630488"/>
                <a:ext cx="0" cy="160401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7" name="Pfeil nach rechts 16"/>
            <p:cNvSpPr/>
            <p:nvPr/>
          </p:nvSpPr>
          <p:spPr>
            <a:xfrm>
              <a:off x="3523931" y="3687065"/>
              <a:ext cx="648072" cy="1654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5339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gen 3"/>
          <p:cNvSpPr/>
          <p:nvPr/>
        </p:nvSpPr>
        <p:spPr>
          <a:xfrm rot="20167004">
            <a:off x="3976908" y="641083"/>
            <a:ext cx="2304256" cy="5373216"/>
          </a:xfrm>
          <a:prstGeom prst="arc">
            <a:avLst>
              <a:gd name="adj1" fmla="val 17448565"/>
              <a:gd name="adj2" fmla="val 3460695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ogen 4"/>
          <p:cNvSpPr/>
          <p:nvPr/>
        </p:nvSpPr>
        <p:spPr>
          <a:xfrm rot="1405042" flipH="1">
            <a:off x="3555133" y="793298"/>
            <a:ext cx="2706975" cy="5373216"/>
          </a:xfrm>
          <a:prstGeom prst="arc">
            <a:avLst>
              <a:gd name="adj1" fmla="val 17438491"/>
              <a:gd name="adj2" fmla="val 3571244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Bogen 5"/>
          <p:cNvSpPr/>
          <p:nvPr/>
        </p:nvSpPr>
        <p:spPr>
          <a:xfrm rot="15606180" flipH="1">
            <a:off x="3669753" y="737305"/>
            <a:ext cx="2706975" cy="5373216"/>
          </a:xfrm>
          <a:prstGeom prst="arc">
            <a:avLst>
              <a:gd name="adj1" fmla="val 17737411"/>
              <a:gd name="adj2" fmla="val 3042589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Bogen 6"/>
          <p:cNvSpPr/>
          <p:nvPr/>
        </p:nvSpPr>
        <p:spPr>
          <a:xfrm>
            <a:off x="6156176" y="3861048"/>
            <a:ext cx="914400" cy="914400"/>
          </a:xfrm>
          <a:prstGeom prst="arc">
            <a:avLst>
              <a:gd name="adj1" fmla="val 9437130"/>
              <a:gd name="adj2" fmla="val 155319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ogen 7"/>
          <p:cNvSpPr/>
          <p:nvPr/>
        </p:nvSpPr>
        <p:spPr>
          <a:xfrm>
            <a:off x="4524376" y="805756"/>
            <a:ext cx="914400" cy="914400"/>
          </a:xfrm>
          <a:prstGeom prst="arc">
            <a:avLst>
              <a:gd name="adj1" fmla="val 2130432"/>
              <a:gd name="adj2" fmla="val 870075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545" y="1732330"/>
                <a:ext cx="104939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64" y="4797152"/>
                <a:ext cx="39087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61" y="4005064"/>
                <a:ext cx="4546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90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1960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90</m:t>
                      </m:r>
                      <m:r>
                        <a:rPr lang="de-DE" i="1">
                          <a:latin typeface="Cambria Math"/>
                          <a:ea typeface="Cambria Math"/>
                        </a:rPr>
                        <m:t>°− </m:t>
                      </m:r>
                      <m:sSub>
                        <m:sSubPr>
                          <m:ctrlPr>
                            <a:rPr lang="de-DE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526" y="2636912"/>
                <a:ext cx="112357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4010428" y="795008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Equatorial</a:t>
            </a:r>
            <a:r>
              <a:rPr lang="de-DE" dirty="0" smtClean="0"/>
              <a:t> North Pole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6668304" y="418973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483768" y="459009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608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 rot="17027173">
            <a:off x="4139952" y="1052736"/>
            <a:ext cx="1584176" cy="4248472"/>
            <a:chOff x="4139952" y="1052736"/>
            <a:chExt cx="1584176" cy="4248472"/>
          </a:xfrm>
        </p:grpSpPr>
        <p:cxnSp>
          <p:nvCxnSpPr>
            <p:cNvPr id="5" name="Gerade Verbindung 4"/>
            <p:cNvCxnSpPr/>
            <p:nvPr/>
          </p:nvCxnSpPr>
          <p:spPr>
            <a:xfrm>
              <a:off x="4283968" y="1052736"/>
              <a:ext cx="1440160" cy="396044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/>
          </p:nvCxnSpPr>
          <p:spPr>
            <a:xfrm flipH="1">
              <a:off x="4139952" y="1052736"/>
              <a:ext cx="144016" cy="424847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/>
            <p:cNvCxnSpPr/>
            <p:nvPr/>
          </p:nvCxnSpPr>
          <p:spPr>
            <a:xfrm flipH="1">
              <a:off x="4139952" y="5013176"/>
              <a:ext cx="1584176" cy="2880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/>
          <p:cNvSpPr txBox="1"/>
          <p:nvPr/>
        </p:nvSpPr>
        <p:spPr>
          <a:xfrm>
            <a:off x="6909188" y="2660603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Earth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810175" y="42930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145884" y="30640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/>
              <p:cNvSpPr txBox="1"/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048" y="3815896"/>
                <a:ext cx="48231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24" y="2660603"/>
                <a:ext cx="44467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17" y="3464192"/>
                <a:ext cx="5317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ogen 18"/>
          <p:cNvSpPr/>
          <p:nvPr/>
        </p:nvSpPr>
        <p:spPr>
          <a:xfrm>
            <a:off x="3059832" y="2961908"/>
            <a:ext cx="914400" cy="914400"/>
          </a:xfrm>
          <a:prstGeom prst="arc">
            <a:avLst>
              <a:gd name="adj1" fmla="val 19605204"/>
              <a:gd name="adj2" fmla="val 168665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56" y="3214273"/>
                <a:ext cx="39087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nd 3"/>
          <p:cNvSpPr/>
          <p:nvPr/>
        </p:nvSpPr>
        <p:spPr>
          <a:xfrm flipH="1">
            <a:off x="1925895" y="1052736"/>
            <a:ext cx="2268252" cy="4536504"/>
          </a:xfrm>
          <a:prstGeom prst="moon">
            <a:avLst/>
          </a:prstGeom>
          <a:solidFill>
            <a:srgbClr val="E8ED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/>
          <p:nvPr/>
        </p:nvCxnSpPr>
        <p:spPr>
          <a:xfrm>
            <a:off x="2069911" y="263691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1061799" y="620688"/>
            <a:ext cx="5400600" cy="432048"/>
            <a:chOff x="2915816" y="620688"/>
            <a:chExt cx="5400600" cy="432048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915816" y="620688"/>
              <a:ext cx="5400600" cy="432048"/>
              <a:chOff x="2915816" y="620688"/>
              <a:chExt cx="5400600" cy="432048"/>
            </a:xfrm>
          </p:grpSpPr>
          <p:cxnSp>
            <p:nvCxnSpPr>
              <p:cNvPr id="8" name="Gerade Verbindung 7"/>
              <p:cNvCxnSpPr/>
              <p:nvPr/>
            </p:nvCxnSpPr>
            <p:spPr>
              <a:xfrm>
                <a:off x="2987824" y="1052736"/>
                <a:ext cx="64807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>
                <a:off x="2972284" y="620688"/>
                <a:ext cx="53441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/>
              <p:nvPr/>
            </p:nvCxnSpPr>
            <p:spPr>
              <a:xfrm>
                <a:off x="2915816" y="620688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652046"/>
                  <a:ext cx="482889" cy="36298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Gerade Verbindung 16"/>
          <p:cNvCxnSpPr/>
          <p:nvPr/>
        </p:nvCxnSpPr>
        <p:spPr>
          <a:xfrm>
            <a:off x="2069911" y="1916832"/>
            <a:ext cx="259228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 rot="16200000">
            <a:off x="4120617" y="2610964"/>
            <a:ext cx="360040" cy="432048"/>
            <a:chOff x="2915816" y="620688"/>
            <a:chExt cx="720080" cy="432048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/>
              <p:cNvSpPr txBox="1"/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i="1" baseline="-25000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29" name="Textfeld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918" y="2645445"/>
                <a:ext cx="458011" cy="3629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ieren 29"/>
          <p:cNvGrpSpPr/>
          <p:nvPr/>
        </p:nvGrpSpPr>
        <p:grpSpPr>
          <a:xfrm rot="16200000" flipH="1">
            <a:off x="2287191" y="1491418"/>
            <a:ext cx="370918" cy="432048"/>
            <a:chOff x="2915816" y="620688"/>
            <a:chExt cx="720080" cy="432048"/>
          </a:xfrm>
        </p:grpSpPr>
        <p:cxnSp>
          <p:nvCxnSpPr>
            <p:cNvPr id="31" name="Gerade Verbindung 30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/>
              <p:cNvSpPr txBox="1"/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34" name="Textfeld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85" y="1555036"/>
                <a:ext cx="482889" cy="36298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44"/>
          <p:cNvCxnSpPr/>
          <p:nvPr/>
        </p:nvCxnSpPr>
        <p:spPr>
          <a:xfrm>
            <a:off x="2244428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4516519" y="1916832"/>
            <a:ext cx="0" cy="720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256492" y="192310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5" name="Gruppieren 144"/>
          <p:cNvGrpSpPr/>
          <p:nvPr/>
        </p:nvGrpSpPr>
        <p:grpSpPr>
          <a:xfrm flipV="1">
            <a:off x="3553877" y="2682206"/>
            <a:ext cx="309875" cy="324037"/>
            <a:chOff x="3550044" y="1532524"/>
            <a:chExt cx="309875" cy="370917"/>
          </a:xfrm>
        </p:grpSpPr>
        <p:cxnSp>
          <p:nvCxnSpPr>
            <p:cNvPr id="54" name="Gerade Verbindung 53"/>
            <p:cNvCxnSpPr/>
            <p:nvPr/>
          </p:nvCxnSpPr>
          <p:spPr>
            <a:xfrm rot="16200000" flipH="1">
              <a:off x="3693006" y="1736528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16200000" flipH="1">
              <a:off x="3383131" y="1728524"/>
              <a:ext cx="33382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 rot="16200000" flipH="1">
              <a:off x="3704982" y="1377586"/>
              <a:ext cx="0" cy="30987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/>
          <p:cNvGrpSpPr/>
          <p:nvPr/>
        </p:nvGrpSpPr>
        <p:grpSpPr>
          <a:xfrm rot="10800000" flipH="1">
            <a:off x="1698993" y="1915959"/>
            <a:ext cx="370918" cy="720953"/>
            <a:chOff x="2915816" y="620688"/>
            <a:chExt cx="720080" cy="432048"/>
          </a:xfrm>
        </p:grpSpPr>
        <p:cxnSp>
          <p:nvCxnSpPr>
            <p:cNvPr id="58" name="Gerade Verbindung 57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uppieren 61"/>
          <p:cNvGrpSpPr/>
          <p:nvPr/>
        </p:nvGrpSpPr>
        <p:grpSpPr>
          <a:xfrm rot="5400000" flipH="1">
            <a:off x="2544711" y="2347107"/>
            <a:ext cx="370918" cy="947356"/>
            <a:chOff x="2915816" y="620688"/>
            <a:chExt cx="720080" cy="432048"/>
          </a:xfrm>
        </p:grpSpPr>
        <p:cxnSp>
          <p:nvCxnSpPr>
            <p:cNvPr id="63" name="Gerade Verbindung 62"/>
            <p:cNvCxnSpPr/>
            <p:nvPr/>
          </p:nvCxnSpPr>
          <p:spPr>
            <a:xfrm>
              <a:off x="2987824" y="1052736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2972284" y="620688"/>
              <a:ext cx="64807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>
            <a:xfrm>
              <a:off x="2915816" y="620688"/>
              <a:ext cx="0" cy="4320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/>
              <p:cNvSpPr txBox="1"/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876" y="2092206"/>
                <a:ext cx="41261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/>
              <p:cNvSpPr txBox="1"/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804" y="2682207"/>
                <a:ext cx="46621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uppieren 87"/>
          <p:cNvGrpSpPr/>
          <p:nvPr/>
        </p:nvGrpSpPr>
        <p:grpSpPr>
          <a:xfrm>
            <a:off x="1061799" y="5586919"/>
            <a:ext cx="5400600" cy="432048"/>
            <a:chOff x="2915816" y="1077067"/>
            <a:chExt cx="5400600" cy="432048"/>
          </a:xfrm>
        </p:grpSpPr>
        <p:grpSp>
          <p:nvGrpSpPr>
            <p:cNvPr id="87" name="Gruppieren 86"/>
            <p:cNvGrpSpPr/>
            <p:nvPr/>
          </p:nvGrpSpPr>
          <p:grpSpPr>
            <a:xfrm>
              <a:off x="2915816" y="1077067"/>
              <a:ext cx="5400600" cy="432048"/>
              <a:chOff x="2915816" y="1077067"/>
              <a:chExt cx="5400600" cy="432048"/>
            </a:xfrm>
          </p:grpSpPr>
          <p:cxnSp>
            <p:nvCxnSpPr>
              <p:cNvPr id="80" name="Gerade Verbindung 79"/>
              <p:cNvCxnSpPr/>
              <p:nvPr/>
            </p:nvCxnSpPr>
            <p:spPr>
              <a:xfrm>
                <a:off x="2987824" y="1509115"/>
                <a:ext cx="532859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80"/>
              <p:cNvCxnSpPr/>
              <p:nvPr/>
            </p:nvCxnSpPr>
            <p:spPr>
              <a:xfrm>
                <a:off x="2987824" y="1077067"/>
                <a:ext cx="6636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/>
              <p:cNvCxnSpPr/>
              <p:nvPr/>
            </p:nvCxnSpPr>
            <p:spPr>
              <a:xfrm>
                <a:off x="2915816" y="1077067"/>
                <a:ext cx="0" cy="43204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/>
                <p:cNvSpPr txBox="1"/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baseline="-25000" dirty="0"/>
                </a:p>
              </p:txBody>
            </p:sp>
          </mc:Choice>
          <mc:Fallback xmlns="">
            <p:sp>
              <p:nvSpPr>
                <p:cNvPr id="79" name="Textfeld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284" y="1108425"/>
                  <a:ext cx="482889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/>
              <p:cNvSpPr/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i="1">
                              <a:latin typeface="Cambria Math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3" name="Rechteck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030" y="2600341"/>
                <a:ext cx="487569" cy="3970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hteck 93"/>
              <p:cNvSpPr/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de-DE" i="1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de-DE" b="0" i="1" smtClean="0">
                              <a:latin typeface="Cambria Math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Rechteck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19" y="1854023"/>
                <a:ext cx="49346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hteck 103"/>
          <p:cNvSpPr/>
          <p:nvPr/>
        </p:nvSpPr>
        <p:spPr>
          <a:xfrm>
            <a:off x="5574059" y="62265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/>
          <p:cNvSpPr/>
          <p:nvPr/>
        </p:nvSpPr>
        <p:spPr>
          <a:xfrm>
            <a:off x="5220072" y="105273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573886" y="1475054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/>
          <p:cNvSpPr/>
          <p:nvPr/>
        </p:nvSpPr>
        <p:spPr>
          <a:xfrm>
            <a:off x="5220072" y="1902237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>
            <a:off x="5573886" y="2329420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/>
          <p:cNvSpPr/>
          <p:nvPr/>
        </p:nvSpPr>
        <p:spPr>
          <a:xfrm>
            <a:off x="5220072" y="2756603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/>
          <p:cNvSpPr/>
          <p:nvPr/>
        </p:nvSpPr>
        <p:spPr>
          <a:xfrm>
            <a:off x="5573886" y="3183786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/>
          <p:cNvSpPr/>
          <p:nvPr/>
        </p:nvSpPr>
        <p:spPr>
          <a:xfrm>
            <a:off x="5220072" y="361096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5573886" y="4038152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5220072" y="4465335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/>
          <p:cNvSpPr/>
          <p:nvPr/>
        </p:nvSpPr>
        <p:spPr>
          <a:xfrm>
            <a:off x="5573886" y="4892518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/>
          <p:cNvSpPr/>
          <p:nvPr/>
        </p:nvSpPr>
        <p:spPr>
          <a:xfrm>
            <a:off x="5224835" y="5318879"/>
            <a:ext cx="966474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Gerade Verbindung 138"/>
          <p:cNvCxnSpPr/>
          <p:nvPr/>
        </p:nvCxnSpPr>
        <p:spPr>
          <a:xfrm>
            <a:off x="6256418" y="1903286"/>
            <a:ext cx="66361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>
            <a:off x="6948264" y="1902237"/>
            <a:ext cx="0" cy="272905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6588224" y="2175142"/>
            <a:ext cx="331806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2905185" y="1921783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/>
          <p:cNvSpPr/>
          <p:nvPr/>
        </p:nvSpPr>
        <p:spPr>
          <a:xfrm>
            <a:off x="3553877" y="1928102"/>
            <a:ext cx="947356" cy="700088"/>
          </a:xfrm>
          <a:prstGeom prst="rect">
            <a:avLst/>
          </a:prstGeom>
          <a:solidFill>
            <a:schemeClr val="tx2">
              <a:lumMod val="20000"/>
              <a:lumOff val="8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1061799" y="3320988"/>
            <a:ext cx="6822569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 flipV="1">
            <a:off x="1902997" y="152636"/>
            <a:ext cx="0" cy="633670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00" y="83520"/>
                <a:ext cx="3713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/>
              <p:cNvSpPr txBox="1"/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2921981"/>
                <a:ext cx="37138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 Verbindung mit Pfeil 4"/>
          <p:cNvCxnSpPr/>
          <p:nvPr/>
        </p:nvCxnSpPr>
        <p:spPr>
          <a:xfrm>
            <a:off x="1046999" y="3320988"/>
            <a:ext cx="0" cy="2242469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/>
              <p:cNvSpPr txBox="1"/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𝑅</m:t>
                      </m:r>
                      <m:r>
                        <a:rPr lang="de-DE" b="0" i="1" baseline="-25000" dirty="0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de-DE" baseline="-25000" dirty="0"/>
              </a:p>
            </p:txBody>
          </p:sp>
        </mc:Choice>
        <mc:Fallback xmlns="">
          <p:sp>
            <p:nvSpPr>
              <p:cNvPr id="72" name="Textfeld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99" y="4260730"/>
                <a:ext cx="504497" cy="362984"/>
              </a:xfrm>
              <a:prstGeom prst="rect">
                <a:avLst/>
              </a:prstGeom>
              <a:blipFill rotWithShape="1">
                <a:blip r:embed="rId13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4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76" y="4437112"/>
                <a:ext cx="4115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82" y="488751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/>
          <p:cNvGrpSpPr/>
          <p:nvPr/>
        </p:nvGrpSpPr>
        <p:grpSpPr>
          <a:xfrm rot="12680548">
            <a:off x="1969448" y="1522544"/>
            <a:ext cx="3600400" cy="3960440"/>
            <a:chOff x="1969448" y="1522544"/>
            <a:chExt cx="3600400" cy="3960440"/>
          </a:xfrm>
        </p:grpSpPr>
        <p:sp>
          <p:nvSpPr>
            <p:cNvPr id="4" name="Mond 3"/>
            <p:cNvSpPr/>
            <p:nvPr/>
          </p:nvSpPr>
          <p:spPr>
            <a:xfrm flipH="1">
              <a:off x="3635896" y="2348880"/>
              <a:ext cx="1296144" cy="2592288"/>
            </a:xfrm>
            <a:prstGeom prst="moon">
              <a:avLst/>
            </a:prstGeom>
            <a:solidFill>
              <a:srgbClr val="E8ED1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 flipV="1">
              <a:off x="3614223" y="1522544"/>
              <a:ext cx="0" cy="396044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>
              <a:off x="1969448" y="3628824"/>
              <a:ext cx="360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44" y="2492896"/>
                <a:ext cx="37138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/>
          <p:cNvCxnSpPr/>
          <p:nvPr/>
        </p:nvCxnSpPr>
        <p:spPr>
          <a:xfrm flipH="1">
            <a:off x="1473275" y="3472433"/>
            <a:ext cx="4104456" cy="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44974"/>
                <a:ext cx="51546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 Verbindung mit Pfeil 26"/>
          <p:cNvCxnSpPr/>
          <p:nvPr/>
        </p:nvCxnSpPr>
        <p:spPr>
          <a:xfrm flipH="1" flipV="1">
            <a:off x="3909535" y="1194371"/>
            <a:ext cx="88209" cy="4060100"/>
          </a:xfrm>
          <a:prstGeom prst="straightConnector1">
            <a:avLst/>
          </a:prstGeom>
          <a:ln w="158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/>
              <p:cNvSpPr txBox="1"/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𝑑</m:t>
                      </m:r>
                      <m:r>
                        <a:rPr lang="de-DE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𝛿</m:t>
                      </m:r>
                    </m:oMath>
                  </m:oMathPara>
                </a14:m>
                <a:endParaRPr lang="de-DE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feld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65" y="1300308"/>
                <a:ext cx="5030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ebogener Pfeil 30"/>
          <p:cNvSpPr/>
          <p:nvPr/>
        </p:nvSpPr>
        <p:spPr>
          <a:xfrm rot="16729459" flipH="1">
            <a:off x="3425599" y="2949050"/>
            <a:ext cx="967873" cy="978408"/>
          </a:xfrm>
          <a:prstGeom prst="circularArrow">
            <a:avLst>
              <a:gd name="adj1" fmla="val 0"/>
              <a:gd name="adj2" fmla="val 625499"/>
              <a:gd name="adj3" fmla="val 20036453"/>
              <a:gd name="adj4" fmla="val 5783335"/>
              <a:gd name="adj5" fmla="val 384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428" y="2973600"/>
                <a:ext cx="49552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172400" cy="5091670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696928" y="3919793"/>
            <a:ext cx="974818" cy="853372"/>
            <a:chOff x="1696928" y="3898193"/>
            <a:chExt cx="974818" cy="853372"/>
          </a:xfrm>
        </p:grpSpPr>
        <p:sp>
          <p:nvSpPr>
            <p:cNvPr id="5" name="Multiplizieren 4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hteck 5"/>
                <p:cNvSpPr/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hteck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74818" cy="39690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pieren 7"/>
          <p:cNvGrpSpPr/>
          <p:nvPr/>
        </p:nvGrpSpPr>
        <p:grpSpPr>
          <a:xfrm>
            <a:off x="7113880" y="1131944"/>
            <a:ext cx="984437" cy="853372"/>
            <a:chOff x="1696928" y="3898193"/>
            <a:chExt cx="984437" cy="853372"/>
          </a:xfrm>
        </p:grpSpPr>
        <p:sp>
          <p:nvSpPr>
            <p:cNvPr id="9" name="Multiplizieren 8"/>
            <p:cNvSpPr/>
            <p:nvPr/>
          </p:nvSpPr>
          <p:spPr>
            <a:xfrm>
              <a:off x="1946945" y="3898193"/>
              <a:ext cx="432048" cy="468052"/>
            </a:xfrm>
            <a:prstGeom prst="mathMultiply">
              <a:avLst>
                <a:gd name="adj1" fmla="val 0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hteck 9"/>
                <p:cNvSpPr/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hteck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928" y="4354661"/>
                  <a:ext cx="984437" cy="39690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Gerade Verbindung mit Pfeil 11"/>
          <p:cNvCxnSpPr/>
          <p:nvPr/>
        </p:nvCxnSpPr>
        <p:spPr>
          <a:xfrm flipV="1">
            <a:off x="2267744" y="1365970"/>
            <a:ext cx="5184576" cy="278784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de-DE" b="1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40" y="3059668"/>
                <a:ext cx="50840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/>
          <p:cNvCxnSpPr/>
          <p:nvPr/>
        </p:nvCxnSpPr>
        <p:spPr>
          <a:xfrm flipV="1">
            <a:off x="467544" y="5264278"/>
            <a:ext cx="8172400" cy="369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422" y="5301208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1902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Bildschirmpräsentation (4:3)</PresentationFormat>
  <Paragraphs>96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DLR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Hempel, Rolf</dc:creator>
  <cp:lastModifiedBy>rolf</cp:lastModifiedBy>
  <cp:revision>33</cp:revision>
  <dcterms:created xsi:type="dcterms:W3CDTF">2015-11-10T08:18:18Z</dcterms:created>
  <dcterms:modified xsi:type="dcterms:W3CDTF">2018-05-31T08:27:24Z</dcterms:modified>
</cp:coreProperties>
</file>