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7332" y="6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17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15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09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03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52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92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8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4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82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45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2A54-6B47-47F6-ADF5-EDE6A10933E9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2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62A54-6B47-47F6-ADF5-EDE6A10933E9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426C-A98B-46ED-B816-8C6FEDA58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76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445490" y="1145814"/>
            <a:ext cx="5330979" cy="53315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2036192" y="1016731"/>
            <a:ext cx="4149576" cy="5589736"/>
            <a:chOff x="2036192" y="1412776"/>
            <a:chExt cx="4149576" cy="558973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036192" y="2852936"/>
              <a:ext cx="4149576" cy="4149576"/>
            </a:xfrm>
            <a:prstGeom prst="rect">
              <a:avLst/>
            </a:prstGeom>
            <a:effectLst>
              <a:outerShdw blurRad="139700" dist="101600" dir="3420000" sx="101000" sy="101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036192" y="2372882"/>
              <a:ext cx="4149576" cy="4149576"/>
            </a:xfrm>
            <a:prstGeom prst="rect">
              <a:avLst/>
            </a:prstGeom>
            <a:effectLst>
              <a:outerShdw blurRad="139700" dist="101600" dir="3420000" sx="101000" sy="101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036192" y="1892829"/>
              <a:ext cx="4149576" cy="4149576"/>
            </a:xfrm>
            <a:prstGeom prst="rect">
              <a:avLst/>
            </a:prstGeom>
            <a:effectLst>
              <a:outerShdw blurRad="139700" dist="101600" dir="3420000" sx="101000" sy="101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036192" y="1412776"/>
              <a:ext cx="4149576" cy="4149576"/>
            </a:xfrm>
            <a:prstGeom prst="rect">
              <a:avLst/>
            </a:prstGeom>
            <a:effectLst>
              <a:outerShdw blurRad="139700" dist="101600" dir="3420000" sx="101000" sy="101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424907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75010" y="2967335"/>
            <a:ext cx="259398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96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 S </a:t>
            </a:r>
            <a:r>
              <a:rPr lang="de-DE" sz="9600" b="1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endParaRPr lang="de-DE" sz="96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00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00" y="2996952"/>
            <a:ext cx="1219048" cy="1219048"/>
          </a:xfrm>
        </p:spPr>
      </p:pic>
      <p:sp>
        <p:nvSpPr>
          <p:cNvPr id="5" name="Rechteck 4"/>
          <p:cNvSpPr/>
          <p:nvPr/>
        </p:nvSpPr>
        <p:spPr>
          <a:xfrm>
            <a:off x="3932242" y="3501008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 S </a:t>
            </a:r>
            <a:r>
              <a:rPr lang="de-DE" sz="4400" b="1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endParaRPr lang="de-DE" sz="4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75845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rolf</dc:creator>
  <cp:lastModifiedBy>rolf</cp:lastModifiedBy>
  <cp:revision>5</cp:revision>
  <dcterms:created xsi:type="dcterms:W3CDTF">2019-04-19T12:49:46Z</dcterms:created>
  <dcterms:modified xsi:type="dcterms:W3CDTF">2019-04-19T13:38:24Z</dcterms:modified>
</cp:coreProperties>
</file>