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 4300</a:t>
            </a:r>
            <a:br>
              <a:rPr lang="en-US" sz="4000" dirty="0"/>
            </a:br>
            <a:r>
              <a:rPr lang="en-US" sz="4000" dirty="0"/>
              <a:t>Final Project</a:t>
            </a:r>
            <a:br>
              <a:rPr lang="en-US" sz="4000" dirty="0"/>
            </a:br>
            <a:r>
              <a:rPr lang="en-US" sz="4000" dirty="0"/>
              <a:t>SJF vs. MLFQ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Rolf Olayan (#7842749)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pPr marL="36900" lvl="0" indent="0">
              <a:buNone/>
            </a:pPr>
            <a:r>
              <a:rPr lang="en-US" sz="2400" dirty="0"/>
              <a:t>Comparison of performance between Shortest-Job First (SJF) and Multilevel Feedback Queue (MLFQ) scheduling.</a:t>
            </a:r>
          </a:p>
          <a:p>
            <a:pPr marL="36900" lvl="0" indent="0">
              <a:buNone/>
            </a:pPr>
            <a:r>
              <a:rPr lang="en-US" sz="2400" dirty="0"/>
              <a:t>Main Comparison Metrics:</a:t>
            </a:r>
          </a:p>
          <a:p>
            <a:pPr lvl="1"/>
            <a:r>
              <a:rPr lang="en-US" sz="2200" dirty="0"/>
              <a:t>Response Time</a:t>
            </a:r>
          </a:p>
          <a:p>
            <a:pPr lvl="1"/>
            <a:r>
              <a:rPr lang="en-US" sz="2200" dirty="0"/>
              <a:t>Turnaround Time</a:t>
            </a:r>
          </a:p>
          <a:p>
            <a:r>
              <a:rPr lang="en-US" sz="2400" dirty="0"/>
              <a:t>Important to use appropriate algorithm for routers to efficiently handle incoming packets.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EDBF-7820-DAD6-FEB8-6448CBA1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969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EFF8-1F71-BFF9-8D7B-85EC03EC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9326-E9A6-13C4-555D-8D5B63E1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SJF shows low turnaround times at the expense of response times.</a:t>
            </a:r>
          </a:p>
          <a:p>
            <a:pPr lvl="1"/>
            <a:r>
              <a:rPr lang="en-CA" dirty="0"/>
              <a:t>Due to priority set on processing the shortest jobs first.</a:t>
            </a:r>
          </a:p>
          <a:p>
            <a:pPr lvl="2"/>
            <a:r>
              <a:rPr lang="en-CA" dirty="0"/>
              <a:t>Causes the longest jobs to be starved.</a:t>
            </a:r>
          </a:p>
          <a:p>
            <a:r>
              <a:rPr lang="en-CA" dirty="0"/>
              <a:t>MLFQ shows low response times at the expense of turnaround times.</a:t>
            </a:r>
          </a:p>
          <a:p>
            <a:pPr lvl="1"/>
            <a:r>
              <a:rPr lang="en-CA" dirty="0"/>
              <a:t>Due to the round-robin fashion of processing.</a:t>
            </a:r>
          </a:p>
          <a:p>
            <a:pPr lvl="2"/>
            <a:r>
              <a:rPr lang="en-CA" dirty="0"/>
              <a:t>Ensures fairness of task processing.</a:t>
            </a:r>
          </a:p>
          <a:p>
            <a:pPr lvl="2"/>
            <a:r>
              <a:rPr lang="en-CA" dirty="0"/>
              <a:t>The shortest jobs become starved; delayed in order to handle all tasks equally.</a:t>
            </a:r>
          </a:p>
        </p:txBody>
      </p:sp>
    </p:spTree>
    <p:extLst>
      <p:ext uri="{BB962C8B-B14F-4D97-AF65-F5344CB8AC3E}">
        <p14:creationId xmlns:p14="http://schemas.microsoft.com/office/powerpoint/2010/main" val="149426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7A00-D455-C53C-93F9-0EB3DD3A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4EE3-EC4D-AE74-835B-3B74567E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SJF is a simple algorithm to implement.</a:t>
            </a:r>
          </a:p>
          <a:p>
            <a:pPr lvl="1"/>
            <a:r>
              <a:rPr lang="en-CA" dirty="0"/>
              <a:t>Simple sort a list by task length in ascending order and process them.</a:t>
            </a:r>
          </a:p>
          <a:p>
            <a:r>
              <a:rPr lang="en-CA" dirty="0"/>
              <a:t>MLFQ is much more complex algorithm to implement.</a:t>
            </a:r>
          </a:p>
          <a:p>
            <a:pPr lvl="1"/>
            <a:r>
              <a:rPr lang="en-CA" dirty="0"/>
              <a:t>Followed the MLFQ implementation described in Chapter 8 of </a:t>
            </a:r>
            <a:r>
              <a:rPr lang="en-US" dirty="0"/>
              <a:t>Operating Systems: Three Easy Pieces.</a:t>
            </a:r>
          </a:p>
          <a:p>
            <a:pPr lvl="2"/>
            <a:r>
              <a:rPr lang="en-US" dirty="0"/>
              <a:t>Rule 1: If Priority(A) &gt; Priority(B), A runs (B doesn’t).</a:t>
            </a:r>
          </a:p>
          <a:p>
            <a:pPr lvl="2"/>
            <a:r>
              <a:rPr lang="en-US" dirty="0"/>
              <a:t>Rule 2: If Priority(A) = Priority(B), A &amp; B run in round-robin fashion using the time slice (quantum length) of the given queue.</a:t>
            </a:r>
          </a:p>
          <a:p>
            <a:pPr lvl="2"/>
            <a:r>
              <a:rPr lang="en-US" dirty="0"/>
              <a:t>Rule 3: When a job enters the system, it is placed at the highest priority (the topmost queue).</a:t>
            </a:r>
          </a:p>
          <a:p>
            <a:pPr lvl="2"/>
            <a:r>
              <a:rPr lang="en-US" dirty="0"/>
              <a:t>Rule 4: Once a job uses up its time allotment at a given level (regardless of how many times it has given up the CPU), its priority is reduced (i.e., it moves down one queue).</a:t>
            </a:r>
          </a:p>
          <a:p>
            <a:pPr lvl="2"/>
            <a:r>
              <a:rPr lang="en-US" dirty="0"/>
              <a:t>Rule 5: After some time period S, move all the jobs in the system to the topmost queue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9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7AC8-C52C-D932-984D-80BE0458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8D3B-86EE-54BF-49EC-14E8344A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Scheduling policies are important in order to ensure the proper management of resources and fairness of </a:t>
            </a:r>
            <a:r>
              <a:rPr lang="en-CA"/>
              <a:t>utilization.</a:t>
            </a:r>
          </a:p>
          <a:p>
            <a:endParaRPr lang="en-CA" dirty="0"/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2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E353-A837-3645-3505-F5E8BA02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7B3C-2F65-78C9-1BDF-EC4BBEFD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SJF and MLFQ contrast each other.</a:t>
            </a:r>
          </a:p>
          <a:p>
            <a:pPr lvl="1"/>
            <a:r>
              <a:rPr lang="en-CA" dirty="0"/>
              <a:t>SJF better in average turnaround times.</a:t>
            </a:r>
          </a:p>
          <a:p>
            <a:pPr lvl="2"/>
            <a:r>
              <a:rPr lang="en-CA" dirty="0"/>
              <a:t>Best used when handling mass amounts of smaller packets.</a:t>
            </a:r>
          </a:p>
          <a:p>
            <a:pPr lvl="1"/>
            <a:r>
              <a:rPr lang="en-CA" dirty="0"/>
              <a:t>MLFQ better in response time.</a:t>
            </a:r>
          </a:p>
          <a:p>
            <a:pPr lvl="2"/>
            <a:r>
              <a:rPr lang="en-CA" dirty="0"/>
              <a:t>Best used to provide more responsive experience to users.</a:t>
            </a:r>
          </a:p>
        </p:txBody>
      </p:sp>
    </p:spTree>
    <p:extLst>
      <p:ext uri="{BB962C8B-B14F-4D97-AF65-F5344CB8AC3E}">
        <p14:creationId xmlns:p14="http://schemas.microsoft.com/office/powerpoint/2010/main" val="23200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{7DD979EB-F034-4043-BCDC-EBC7EF583105}tf55705232_win32</Template>
  <TotalTime>28</TotalTime>
  <Words>377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COMP 4300 Final Project SJF vs. MLFQ</vt:lpstr>
      <vt:lpstr>Overview</vt:lpstr>
      <vt:lpstr>Demo</vt:lpstr>
      <vt:lpstr>Findings</vt:lpstr>
      <vt:lpstr>Development Process</vt:lpstr>
      <vt:lpstr>Importance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4300 Final Project SJF vs. MLFQ</dc:title>
  <dc:creator>Rolf Olayan</dc:creator>
  <cp:lastModifiedBy>Rolf Olayan</cp:lastModifiedBy>
  <cp:revision>3</cp:revision>
  <dcterms:created xsi:type="dcterms:W3CDTF">2022-12-15T05:13:54Z</dcterms:created>
  <dcterms:modified xsi:type="dcterms:W3CDTF">2022-12-15T05:42:00Z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