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7FC2E4-638F-4934-953B-5AC8B1F18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pl-PL" sz="4800" dirty="0"/>
              <a:t>Obiekty Internetu Rzeczy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D700DB3-4AD0-439B-B520-73E3586CB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7" y="3204866"/>
            <a:ext cx="7226100" cy="914400"/>
          </a:xfrm>
        </p:spPr>
        <p:txBody>
          <a:bodyPr>
            <a:normAutofit/>
          </a:bodyPr>
          <a:lstStyle/>
          <a:p>
            <a:r>
              <a:rPr lang="pl-PL" sz="3200" dirty="0"/>
              <a:t>Projekt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B179C677-4D00-4F02-8062-A20FCD1EDC88}"/>
              </a:ext>
            </a:extLst>
          </p:cNvPr>
          <p:cNvSpPr txBox="1">
            <a:spLocks/>
          </p:cNvSpPr>
          <p:nvPr/>
        </p:nvSpPr>
        <p:spPr>
          <a:xfrm>
            <a:off x="1158948" y="4599219"/>
            <a:ext cx="7226099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200" dirty="0"/>
              <a:t>Rafał</a:t>
            </a:r>
            <a:r>
              <a:rPr lang="pl-PL" sz="1400" dirty="0"/>
              <a:t> </a:t>
            </a:r>
            <a:r>
              <a:rPr lang="pl-PL" sz="1200" dirty="0"/>
              <a:t>Kwiatkowski, Mateusz Szychiewicz, Franciszek Sioma</a:t>
            </a:r>
          </a:p>
        </p:txBody>
      </p:sp>
    </p:spTree>
    <p:extLst>
      <p:ext uri="{BB962C8B-B14F-4D97-AF65-F5344CB8AC3E}">
        <p14:creationId xmlns:p14="http://schemas.microsoft.com/office/powerpoint/2010/main" val="35724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8CB500-BD6B-4857-A603-54F8E942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6DF65C-9952-49CD-9787-4CA2D3979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5296288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TM03457475[[fn=Ramka]]</Template>
  <TotalTime>9</TotalTime>
  <Words>12</Words>
  <Application>Microsoft Office PowerPoint</Application>
  <PresentationFormat>Panoramiczny</PresentationFormat>
  <Paragraphs>3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Ramka</vt:lpstr>
      <vt:lpstr>Obiekty Internetu Rzeczy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Obiekty Internetu Rzeczy</dc:title>
  <dc:creator>Franek</dc:creator>
  <cp:lastModifiedBy>Franek</cp:lastModifiedBy>
  <cp:revision>1</cp:revision>
  <dcterms:created xsi:type="dcterms:W3CDTF">2019-01-13T22:03:04Z</dcterms:created>
  <dcterms:modified xsi:type="dcterms:W3CDTF">2019-01-13T22:12:47Z</dcterms:modified>
</cp:coreProperties>
</file>