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8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D340-76BC-2E4B-8B12-158EC38D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F7100-7E83-3447-9206-9190ADA70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B9166-F88D-A04A-9DB6-187F6C4C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159C-185C-D149-BB4C-DAEC5E5C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D612-EE58-F74A-AB23-40FF22BA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8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3EC6-C051-C94F-979B-A7D48EE8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768A9-9F42-D946-9F1D-7D308DEC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9E3C-C6FE-E443-828B-F93483AE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AE5B-785F-8D4C-9CD8-12E9C8EF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E65-D5A4-474C-AFCD-D44F3002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6AC94-0799-7642-9C68-A4693993C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EB212-3073-7A45-99F6-FB40AAAC5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F191A-A6AA-6F4F-8869-C80E4CF4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4FDA-D43A-6D42-BE4D-C2981C9B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B6E6-BD66-204B-BD31-66A8C30C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37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C6E1-9D4E-1547-A64C-9C5EFD64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1DD5-CED3-2B45-84DC-96960A2F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2F94-7FD8-A44B-B509-9C2D0330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8992-2872-004F-9FB4-FD3E1F8F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B898F-AC4E-D341-A9AB-4C01E242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7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A4E8-4F72-AF4A-B1C4-E0F58833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D728-4124-5C4F-94F7-6F0BEECB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FBD39-1C1C-8640-8041-CF804D96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7E64-C99F-7748-9522-957F78C0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CFD0-F8D8-5145-B44C-F0B45CF2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3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DBC0-55BB-A340-A2CB-0B87E539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50D4-D1A1-EE40-8AE4-A3230E421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CE0D2-B013-0A40-994D-8D98EE8A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07674-AD0B-1347-BCCB-2380BA64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6E00-5CFC-2C46-B52B-39420EB3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5FB7-3770-2C4E-8969-97028D2D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9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CB33-1079-5F4D-862A-B86EC249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8653A-576D-AC44-9013-D4BEA084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A7DA3-9669-864D-AAE1-63DB21A3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1EBC6-B19D-0240-9F3D-EFE869F07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4639E-C72A-504F-BECB-721AF6BEE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84814-459C-8B4C-91A9-DE4EACA9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7B29F-99D9-A946-998D-7DE7137A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1DE5B-64FC-F94E-9A0D-6A4680EB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1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B939-DC60-D043-9ACA-D79B3084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8CF0E-D89C-734D-9161-8C6E69B0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BAB26-45AE-324D-97F0-65F7F93E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F26A0-5E29-0940-A933-E01BF55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01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39753-840E-1C43-B3B6-5CB358E7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14616-47F8-9242-9EEA-2435F45A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AF7F-DF30-584A-A0AF-33A9D29A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8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D03F-9E3B-9241-8F12-3AE58526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FFDE-9D8B-9E47-89C4-0A28754C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AE67-69A7-3F4C-B08D-F7DA5C1A0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D8A70-2C9E-6942-826C-FD57ADCC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18A7D-7B78-0E4F-B2AC-653169FD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76424-7B37-DB4A-96A8-2CD4C049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12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057A-5E9D-DD48-AFB3-23123A7B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4AEDE-4D32-E043-A091-A87B2FCE3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1DF6B-AA82-E14A-8481-C1E545F88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FB325-77D4-5F4B-9D92-2D2C9829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6461D-FC76-9742-BF08-E42DF9BB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E792E-9964-4046-B312-77ED30D2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3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B8D4E-F1B7-A449-AFB0-092C55EF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8BF5-E71F-8B43-A996-8109DE03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ABAA-FD26-2048-8795-7F0DC9A4E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09B5-C4A7-7349-B156-F665C15C6E58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8746-D479-2B43-B0CC-0022C9446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4269-F56A-604A-BB99-8BCF95ECB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6D631-7BFD-FC44-A700-D50868A78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0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20D8-73A8-BB44-9539-A29A5CCC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Scientific Fake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753D-BE08-A041-884E-D769615D2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Capstone@Esade</a:t>
            </a:r>
            <a:endParaRPr lang="en-GB" dirty="0"/>
          </a:p>
          <a:p>
            <a:r>
              <a:rPr lang="en-GB" dirty="0"/>
              <a:t>Matteo, Pierre, Andreas, Rolf</a:t>
            </a:r>
          </a:p>
          <a:p>
            <a:r>
              <a:rPr lang="en-GB" dirty="0"/>
              <a:t>11 March 2020</a:t>
            </a:r>
          </a:p>
        </p:txBody>
      </p:sp>
    </p:spTree>
    <p:extLst>
      <p:ext uri="{BB962C8B-B14F-4D97-AF65-F5344CB8AC3E}">
        <p14:creationId xmlns:p14="http://schemas.microsoft.com/office/powerpoint/2010/main" val="366317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8A3B-31C9-E848-A803-6C820DD9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Data collection and detecting fake news are the main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43E5B-2648-C142-860F-B81B891176EA}"/>
              </a:ext>
            </a:extLst>
          </p:cNvPr>
          <p:cNvSpPr txBox="1"/>
          <p:nvPr/>
        </p:nvSpPr>
        <p:spPr>
          <a:xfrm>
            <a:off x="838200" y="1765300"/>
            <a:ext cx="52578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/>
              <a:t>Data collection from YouTube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91D37-F512-2A40-BD3A-FCCD8BBA641A}"/>
              </a:ext>
            </a:extLst>
          </p:cNvPr>
          <p:cNvSpPr txBox="1"/>
          <p:nvPr/>
        </p:nvSpPr>
        <p:spPr>
          <a:xfrm>
            <a:off x="6096000" y="1765300"/>
            <a:ext cx="5257802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Detecting scientific fake news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4D69B-F944-8046-A180-A3988DCEDA97}"/>
              </a:ext>
            </a:extLst>
          </p:cNvPr>
          <p:cNvSpPr txBox="1"/>
          <p:nvPr/>
        </p:nvSpPr>
        <p:spPr>
          <a:xfrm>
            <a:off x="1127100" y="2260600"/>
            <a:ext cx="46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Prof’s Python script to scrape for YouTube URLs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92B97-652A-E045-A75F-6CBF10402F8C}"/>
              </a:ext>
            </a:extLst>
          </p:cNvPr>
          <p:cNvSpPr txBox="1"/>
          <p:nvPr/>
        </p:nvSpPr>
        <p:spPr>
          <a:xfrm>
            <a:off x="1127099" y="2589768"/>
            <a:ext cx="46800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342900">
              <a:buAutoNum type="arabicPeriod"/>
            </a:pPr>
            <a:r>
              <a:rPr lang="en-GB" sz="1400" dirty="0"/>
              <a:t>Seed search</a:t>
            </a:r>
          </a:p>
          <a:p>
            <a:pPr marL="684000" lvl="1"/>
            <a:r>
              <a:rPr lang="en-GB" sz="1200" i="1" dirty="0"/>
              <a:t>Climate change, Corona, Vaccine, Joe Biden</a:t>
            </a:r>
          </a:p>
          <a:p>
            <a:pPr marL="540000" indent="-342900">
              <a:buAutoNum type="arabicPeriod"/>
            </a:pPr>
            <a:r>
              <a:rPr lang="en-GB" sz="1400" dirty="0"/>
              <a:t>Select first video</a:t>
            </a:r>
          </a:p>
          <a:p>
            <a:pPr marL="540000" indent="-342900">
              <a:buAutoNum type="arabicPeriod"/>
            </a:pPr>
            <a:r>
              <a:rPr lang="en-GB" sz="1400" dirty="0"/>
              <a:t>Select top 10 recommended videos</a:t>
            </a:r>
          </a:p>
          <a:p>
            <a:pPr marL="540000" indent="-342900">
              <a:buAutoNum type="arabicPeriod"/>
            </a:pPr>
            <a:r>
              <a:rPr lang="en-GB" sz="1400" dirty="0"/>
              <a:t>Repeat and collect all URLs</a:t>
            </a:r>
          </a:p>
          <a:p>
            <a:pPr marL="540000" indent="-342900">
              <a:buAutoNum type="arabicPeriod"/>
            </a:pPr>
            <a:r>
              <a:rPr lang="en-GB" sz="1400" dirty="0"/>
              <a:t>Narrow to unique URLs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C323-6D75-2248-947C-513636CF8542}"/>
              </a:ext>
            </a:extLst>
          </p:cNvPr>
          <p:cNvSpPr txBox="1"/>
          <p:nvPr/>
        </p:nvSpPr>
        <p:spPr>
          <a:xfrm>
            <a:off x="1127100" y="4128532"/>
            <a:ext cx="46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Prof’s R script that utilises URLs to extract: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988B5-37EA-FB49-B209-8D57773CE308}"/>
              </a:ext>
            </a:extLst>
          </p:cNvPr>
          <p:cNvSpPr txBox="1"/>
          <p:nvPr/>
        </p:nvSpPr>
        <p:spPr>
          <a:xfrm>
            <a:off x="1127099" y="4473496"/>
            <a:ext cx="4680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342900">
              <a:buAutoNum type="arabicPeriod"/>
            </a:pPr>
            <a:r>
              <a:rPr lang="en-GB" sz="1400" dirty="0"/>
              <a:t>Title</a:t>
            </a:r>
          </a:p>
          <a:p>
            <a:pPr marL="540000" indent="-342900">
              <a:buAutoNum type="arabicPeriod"/>
            </a:pPr>
            <a:r>
              <a:rPr lang="en-GB" sz="1400" dirty="0"/>
              <a:t>Channel</a:t>
            </a:r>
          </a:p>
          <a:p>
            <a:pPr marL="540000" indent="-342900">
              <a:buAutoNum type="arabicPeriod"/>
            </a:pPr>
            <a:r>
              <a:rPr lang="en-GB" sz="1400" dirty="0"/>
              <a:t>Description</a:t>
            </a:r>
          </a:p>
          <a:p>
            <a:pPr marL="540000" indent="-342900">
              <a:buAutoNum type="arabicPeriod"/>
            </a:pPr>
            <a:r>
              <a:rPr lang="en-GB" sz="1400" dirty="0"/>
              <a:t>[Subtitles]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8ACFB-632E-4C4E-8651-9CBC2457C8CB}"/>
              </a:ext>
            </a:extLst>
          </p:cNvPr>
          <p:cNvSpPr txBox="1"/>
          <p:nvPr/>
        </p:nvSpPr>
        <p:spPr>
          <a:xfrm>
            <a:off x="6384901" y="2260600"/>
            <a:ext cx="46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Code own NLP script for each seed search to predict</a:t>
            </a:r>
          </a:p>
          <a:p>
            <a:pPr algn="ctr"/>
            <a:r>
              <a:rPr lang="en-GB" sz="1600" dirty="0"/>
              <a:t>fake news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0EE07-F03D-D94E-B600-64EC4CED37FB}"/>
              </a:ext>
            </a:extLst>
          </p:cNvPr>
          <p:cNvSpPr txBox="1"/>
          <p:nvPr/>
        </p:nvSpPr>
        <p:spPr>
          <a:xfrm>
            <a:off x="1127100" y="5584925"/>
            <a:ext cx="46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Manually tag rows based on channel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34B79-D40C-B54F-AB53-961133FA6494}"/>
              </a:ext>
            </a:extLst>
          </p:cNvPr>
          <p:cNvSpPr txBox="1"/>
          <p:nvPr/>
        </p:nvSpPr>
        <p:spPr>
          <a:xfrm>
            <a:off x="6384899" y="4113431"/>
            <a:ext cx="468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342900">
              <a:buAutoNum type="arabicPeriod"/>
            </a:pPr>
            <a:r>
              <a:rPr lang="en-GB" sz="1600" dirty="0"/>
              <a:t>Fake news uses more emotional language</a:t>
            </a:r>
          </a:p>
          <a:p>
            <a:pPr marL="540000" indent="-342900">
              <a:buAutoNum type="arabicPeriod"/>
            </a:pPr>
            <a:r>
              <a:rPr lang="en-GB" sz="1600" dirty="0"/>
              <a:t>Fake news uses less technical language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048B45-B96F-E343-A31D-D14996A3666A}"/>
              </a:ext>
            </a:extLst>
          </p:cNvPr>
          <p:cNvSpPr/>
          <p:nvPr/>
        </p:nvSpPr>
        <p:spPr>
          <a:xfrm>
            <a:off x="6384900" y="4924128"/>
            <a:ext cx="4680000" cy="1568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A9B7D-8EAB-7A42-838D-10B13289D73E}"/>
              </a:ext>
            </a:extLst>
          </p:cNvPr>
          <p:cNvSpPr txBox="1"/>
          <p:nvPr/>
        </p:nvSpPr>
        <p:spPr>
          <a:xfrm>
            <a:off x="6521450" y="4962228"/>
            <a:ext cx="440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Target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85739-2195-1446-82C6-6749C71F50AD}"/>
              </a:ext>
            </a:extLst>
          </p:cNvPr>
          <p:cNvSpPr txBox="1"/>
          <p:nvPr/>
        </p:nvSpPr>
        <p:spPr>
          <a:xfrm>
            <a:off x="6521450" y="5370225"/>
            <a:ext cx="4406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GB" sz="1600" dirty="0"/>
              <a:t>Reduce fake news from 60% of recommended videos to 30-40%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GB" sz="1600" dirty="0"/>
              <a:t>[Advanced] Build an interface on YouTube that highlights fake news videos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CCBEC-381C-244F-B81E-7E72A1074C28}"/>
              </a:ext>
            </a:extLst>
          </p:cNvPr>
          <p:cNvSpPr txBox="1"/>
          <p:nvPr/>
        </p:nvSpPr>
        <p:spPr>
          <a:xfrm>
            <a:off x="6384900" y="3721100"/>
            <a:ext cx="46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Hypothesis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A10B61-BB91-9E47-B4FE-54765D41CE48}"/>
              </a:ext>
            </a:extLst>
          </p:cNvPr>
          <p:cNvSpPr txBox="1"/>
          <p:nvPr/>
        </p:nvSpPr>
        <p:spPr>
          <a:xfrm>
            <a:off x="6384900" y="2907615"/>
            <a:ext cx="468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Apply climate change model to predict corona fake</a:t>
            </a:r>
          </a:p>
          <a:p>
            <a:pPr algn="ctr"/>
            <a:r>
              <a:rPr lang="en-GB" sz="1600" dirty="0"/>
              <a:t>news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A0D6EF-8EFB-7642-A368-D9DA27A568BC}"/>
              </a:ext>
            </a:extLst>
          </p:cNvPr>
          <p:cNvCxnSpPr/>
          <p:nvPr/>
        </p:nvCxnSpPr>
        <p:spPr>
          <a:xfrm>
            <a:off x="1127100" y="2136100"/>
            <a:ext cx="46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160845-0D23-6E4F-90B3-C22D65C5AD86}"/>
              </a:ext>
            </a:extLst>
          </p:cNvPr>
          <p:cNvCxnSpPr/>
          <p:nvPr/>
        </p:nvCxnSpPr>
        <p:spPr>
          <a:xfrm>
            <a:off x="6384901" y="2136100"/>
            <a:ext cx="46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C100A6-7EAA-1A49-84E1-A92435F4101D}"/>
              </a:ext>
            </a:extLst>
          </p:cNvPr>
          <p:cNvCxnSpPr>
            <a:cxnSpLocks/>
          </p:cNvCxnSpPr>
          <p:nvPr/>
        </p:nvCxnSpPr>
        <p:spPr>
          <a:xfrm>
            <a:off x="6597625" y="5300782"/>
            <a:ext cx="4254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A1F6F-2C71-BE49-8D55-6DD5CBC49FD8}"/>
              </a:ext>
            </a:extLst>
          </p:cNvPr>
          <p:cNvSpPr/>
          <p:nvPr/>
        </p:nvSpPr>
        <p:spPr>
          <a:xfrm>
            <a:off x="6384899" y="3721099"/>
            <a:ext cx="4680000" cy="1003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B21D72-E624-A44F-983D-89A7B175EC17}"/>
              </a:ext>
            </a:extLst>
          </p:cNvPr>
          <p:cNvCxnSpPr>
            <a:cxnSpLocks/>
          </p:cNvCxnSpPr>
          <p:nvPr/>
        </p:nvCxnSpPr>
        <p:spPr>
          <a:xfrm>
            <a:off x="6597625" y="4067513"/>
            <a:ext cx="4254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5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151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Scientific Fake News</vt:lpstr>
      <vt:lpstr>Data collection and detecting fake news are the main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Fake News</dc:title>
  <dc:creator>Rolf Stirnimann</dc:creator>
  <cp:lastModifiedBy>Rolf Stirnimann</cp:lastModifiedBy>
  <cp:revision>6</cp:revision>
  <dcterms:created xsi:type="dcterms:W3CDTF">2020-03-11T16:55:06Z</dcterms:created>
  <dcterms:modified xsi:type="dcterms:W3CDTF">2020-03-11T17:51:05Z</dcterms:modified>
</cp:coreProperties>
</file>