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23bb0f14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23bb0f14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23bb0f14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23bb0f14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23bb0f14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23bb0f14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23bb0f14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23bb0f14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23bb0f14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23bb0f14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23bb0f14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23bb0f14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23bb0f14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23bb0f14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3bb0f14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3bb0f14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23bb0f14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23bb0f14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23bb0f14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23bb0f14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23bb0f14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23bb0f14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23bb0f14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23bb0f14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Spectral Collaborative Filtering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Roline Stapny Saldanha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25" y="1853850"/>
            <a:ext cx="5134800" cy="30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892375" y="1853850"/>
            <a:ext cx="28506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Table, we see that due to cold start problem the performance of BPR and SpectralCF inevitably degrade.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Regardless of the number of items(P) associated with users, SpectralCF consistently outperforms BPR in terms of Recall@20 and MAP@20.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 average, SpectralCF improves BPR by 36.8% and 33.8% in Recall@20 and MAP@20 respectively.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Hence, the paper shows that compared with BPR, SpectralCF can better handle cold-start users and provide more reliable recommendations.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Eigen decomposition is a main operation in this paper.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It is to convert the user-item bipartite graph into </a:t>
            </a:r>
            <a:r>
              <a:rPr lang="en-GB" sz="1600"/>
              <a:t>spatial</a:t>
            </a:r>
            <a:r>
              <a:rPr lang="en-GB" sz="1600"/>
              <a:t> domain. This is very time consuming as in practice the Recommendation matrix is very huge.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Hence the </a:t>
            </a:r>
            <a:r>
              <a:rPr lang="en-GB" sz="1600"/>
              <a:t>Eigenvectors</a:t>
            </a:r>
            <a:r>
              <a:rPr lang="en-GB" sz="1600"/>
              <a:t> and Eigenvalues were precomputed by the author. This makes the system hard to scale.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thoughts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work could be tested on only non cold-start users to see if the results are consistent as mentioned in paper.  ( The paper however tests the implementation on cold-start+non cold-start users)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work could be extended to explicit dataset by changing the initial binary matrix to rating matrix.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17775"/>
            <a:ext cx="7688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Collaborative Filtering(CF) based methods suffer from cold start problems, which negatively impacts the user experience in Recommender Systems.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Figure 1: A toy example of a user-item bipartite graph </a:t>
            </a:r>
            <a:r>
              <a:rPr lang="en-GB" sz="1400"/>
              <a:t>B </a:t>
            </a:r>
            <a:r>
              <a:rPr b="1" lang="en-GB" sz="1400"/>
              <a:t>with edges representing observed user-item interactions. Red circles and green rectangles denote users and items, respectively.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7808"/>
          <a:stretch/>
        </p:blipFill>
        <p:spPr>
          <a:xfrm>
            <a:off x="1066900" y="2658500"/>
            <a:ext cx="3887925" cy="13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115950" y="2815400"/>
            <a:ext cx="3807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Which items to Recommend user u1 ???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CF-based i2, i3 and i4 are recommended.  But </a:t>
            </a:r>
            <a:r>
              <a:rPr lang="en-GB" sz="1600"/>
              <a:t>Which one of the 3 </a:t>
            </a:r>
            <a:r>
              <a:rPr lang="en-GB" sz="1600"/>
              <a:t>recommendations</a:t>
            </a:r>
            <a:r>
              <a:rPr lang="en-GB" sz="1600"/>
              <a:t> are most reliable to u1?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key to the answer lies in user-item connectivity information.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we take a look at the graph, we can see that there is one path between u1 and i2(or i3), while there are 2 paths from u1 to i4. So i4 is a reliable recommendation for u1.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Existing CF-based methods fails to model this connectivity information.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7808"/>
          <a:stretch/>
        </p:blipFill>
        <p:spPr>
          <a:xfrm>
            <a:off x="617900" y="2078875"/>
            <a:ext cx="3509300" cy="1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325" y="1911775"/>
            <a:ext cx="2295525" cy="18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4238750" y="2689500"/>
            <a:ext cx="1524300" cy="4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127200" y="2367300"/>
            <a:ext cx="1524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Spectral Domain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79125" y="3619050"/>
            <a:ext cx="6866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connectivity information hidden in the graph is revealed by spectral domain.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paper implements a CF-based method which is learnt from the spectral domain of user-item bipartite graphs.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technical contributions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Novelty</a:t>
            </a:r>
            <a:r>
              <a:rPr lang="en-GB" sz="1600"/>
              <a:t> :  This work claims to be the first CF based method that directly learns from spectral domains of user-item bipartite graph.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 deep recommendation model</a:t>
            </a:r>
            <a:r>
              <a:rPr lang="en-GB" sz="1600"/>
              <a:t> : The paper proposes a new spectral convolution operation for the spectral domain. Multiple such  spectral convolution layers are stacked to form a model named Spectral Collaborative Filtering(SpectralCF)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Strong Performance </a:t>
            </a:r>
            <a:r>
              <a:rPr lang="en-GB" sz="1600"/>
              <a:t>: SpectralCF effectively  utilizes both proximity and connectivity information of spectral domain to ease the cold start problem.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technical contributions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relationship between the user and item is formalated as a bipartite graph.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Spectral graph theory is used to leverage the rich information present in the Spectral domain of the user-item bipartite graph.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paper focuses on the recommendation problem for implicit feedbacks.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SpectralCF finds the deep connections between users and items which alleviates the cold start problem.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technical contributions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solve the difficulty of learning from spectral domain, a new spectral convolution operation to dynamically amplify and attenuate each frequency domain in introduced.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The new spectral convolution,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Uses polynomial approximation for the filter to make its number of parameters independent from the number of vertices.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Generalizes the user and item nodes to C channels to learn C dimensional embeddings for each user and item nodes.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technical contributions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Spectral Convolution is then generalized to C channels and F filters using classic convolution methods.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Spectral Convolution operation learns an embedding for each user and item node using the information from the spectral domain of the user-item bipartite graph.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deep model is create by stacking these spectral convolution layers, and embeddings from each layers are </a:t>
            </a:r>
            <a:r>
              <a:rPr lang="en-GB" sz="1600"/>
              <a:t>concatenated.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results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Quality of Recommendations for cold-start Users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Dataset : MovieLens-1M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Training dataset was built to contain different degrees of sparsity, by varying the number of items associated with each user denoted as P</a:t>
            </a:r>
            <a:r>
              <a:rPr lang="en-GB" sz="1600"/>
              <a:t>(from 1 to 5).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the remaining items associated with users are used as test set.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SpectralCF is compared with a strong performer BPR.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