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FF0D0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7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98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01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57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4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7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15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C2BC3-BB95-4C07-A355-48693532D99A}" type="datetimeFigureOut">
              <a:rPr lang="es-ES" smtClean="0"/>
              <a:t>28/09/2022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925B8-BCAF-4406-915C-C68860A372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4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1473" y="316193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wATCHMEn" panose="02000000000000000000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wATCHMEn" panose="02000000000000000000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wATCHMEn" panose="02000000000000000000" pitchFamily="2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035182" y="319160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Brush Script MT" panose="03060802040406070304" pitchFamily="66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Brush Script MT" panose="03060802040406070304" pitchFamily="66" charset="0"/>
              </a:rPr>
              <a:t>P</a:t>
            </a:r>
            <a:endParaRPr lang="es-ES" dirty="0">
              <a:solidFill>
                <a:srgbClr val="131313"/>
              </a:solidFill>
              <a:latin typeface="Brush Script MT" panose="03060802040406070304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967811" y="2636044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871672" y="319159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Education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Education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Education" pitchFamily="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08162" y="422956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Kristen ITC" panose="03050502040202030202" pitchFamily="66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Kristen ITC" panose="03050502040202030202" pitchFamily="66" charset="0"/>
              </a:rPr>
              <a:t>P</a:t>
            </a:r>
            <a:endParaRPr lang="es-ES" dirty="0">
              <a:solidFill>
                <a:srgbClr val="131313"/>
              </a:solidFill>
              <a:latin typeface="Kristen ITC" panose="03050502040202030202" pitchFamily="66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1473" y="2600055"/>
            <a:ext cx="2352229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Lines" panose="00000400000000000000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Lines" panose="00000400000000000000" pitchFamily="2" charset="0"/>
              </a:rPr>
              <a:t>P</a:t>
            </a:r>
            <a:endParaRPr lang="es-ES" sz="2400" dirty="0">
              <a:solidFill>
                <a:srgbClr val="131313"/>
              </a:solidFill>
              <a:latin typeface="Lines" panose="00000400000000000000" pitchFamily="2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23843" y="4883917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Segoe Print" panose="02000600000000000000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Segoe Print" panose="02000600000000000000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Segoe Print" panose="02000600000000000000" pitchFamily="2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227461" y="4952928"/>
            <a:ext cx="199402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Segoe Script" panose="030B0504020000000003" pitchFamily="66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Segoe Script" panose="030B0504020000000003" pitchFamily="66" charset="0"/>
              </a:rPr>
              <a:t>P</a:t>
            </a:r>
            <a:endParaRPr lang="es-ES" dirty="0">
              <a:solidFill>
                <a:srgbClr val="131313"/>
              </a:solidFill>
              <a:latin typeface="Segoe Script" panose="030B0504020000000003" pitchFamily="66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708162" y="4883916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America Faster" panose="02000800000000000000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America Faster" panose="02000800000000000000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America Faster" panose="02000800000000000000" pitchFamily="2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08162" y="2287232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NOTHAN DEMO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NOTHAN DEMO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NOTHAN DEMO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227460" y="2592484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Mistral" panose="03090702030407020403" pitchFamily="66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Mistral" panose="03090702030407020403" pitchFamily="66" charset="0"/>
              </a:rPr>
              <a:t>P</a:t>
            </a:r>
            <a:endParaRPr lang="es-ES" dirty="0">
              <a:solidFill>
                <a:srgbClr val="131313"/>
              </a:solidFill>
              <a:latin typeface="Mistral" panose="03090702030407020403" pitchFamily="66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67811" y="4656607"/>
            <a:ext cx="1862984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s-AR" sz="8000" dirty="0" err="1" smtClean="0">
                <a:solidFill>
                  <a:srgbClr val="FF0D0D"/>
                </a:solidFill>
                <a:latin typeface="NOTHAN DEMO Outline" pitchFamily="2" charset="0"/>
              </a:rPr>
              <a:t>R</a:t>
            </a:r>
            <a:r>
              <a:rPr lang="es-AR" sz="8000" dirty="0" err="1" smtClean="0">
                <a:solidFill>
                  <a:srgbClr val="131313"/>
                </a:solidFill>
                <a:latin typeface="NOTHAN DEMO Outline" pitchFamily="2" charset="0"/>
              </a:rPr>
              <a:t>P</a:t>
            </a:r>
            <a:endParaRPr lang="es-ES" dirty="0">
              <a:solidFill>
                <a:srgbClr val="131313"/>
              </a:solidFill>
              <a:latin typeface="NOTHAN DEMO Out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9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7" baseType="lpstr">
      <vt:lpstr>America Faster</vt:lpstr>
      <vt:lpstr>Arial</vt:lpstr>
      <vt:lpstr>Brush Script MT</vt:lpstr>
      <vt:lpstr>Calibri</vt:lpstr>
      <vt:lpstr>Calibri Light</vt:lpstr>
      <vt:lpstr>Education</vt:lpstr>
      <vt:lpstr>Kristen ITC</vt:lpstr>
      <vt:lpstr>Lines</vt:lpstr>
      <vt:lpstr>Mistral</vt:lpstr>
      <vt:lpstr>MV Boli</vt:lpstr>
      <vt:lpstr>NOTHAN DEMO</vt:lpstr>
      <vt:lpstr>NOTHAN DEMO Outline</vt:lpstr>
      <vt:lpstr>Segoe Print</vt:lpstr>
      <vt:lpstr>Segoe Script</vt:lpstr>
      <vt:lpstr>wATCHMEn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Peire</dc:creator>
  <cp:lastModifiedBy>Rodrigo Peire</cp:lastModifiedBy>
  <cp:revision>4</cp:revision>
  <dcterms:created xsi:type="dcterms:W3CDTF">2022-09-28T15:35:21Z</dcterms:created>
  <dcterms:modified xsi:type="dcterms:W3CDTF">2022-09-28T16:03:00Z</dcterms:modified>
</cp:coreProperties>
</file>