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6" r:id="rId4"/>
    <p:sldId id="259" r:id="rId5"/>
    <p:sldId id="260" r:id="rId6"/>
    <p:sldId id="263" r:id="rId7"/>
    <p:sldId id="261" r:id="rId8"/>
    <p:sldId id="265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4A18B-3E11-4AE4-92EE-955F32B91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E7B915-40A6-48B0-B91F-4286E5ABE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52825A-7338-459E-8EEA-5D26A53C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A786-69BC-45EE-B301-FBFC334742C2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28D6E6-D50A-429E-91AB-6217D4EB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463E8D-50BA-491A-89DD-A44C4653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848-8A4B-453B-A253-07726C591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89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3236-3FE1-4DB2-B038-5A9C9E98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3DD94D-5291-4FED-9C88-88C3447A7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87EDD1-92E2-4570-B52D-EBFB7E15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A786-69BC-45EE-B301-FBFC334742C2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BB262F-4F29-40E4-977E-5B75A49D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6AE7DF-6E0E-482D-A291-FED94E00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848-8A4B-453B-A253-07726C591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95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FA2C059-2E82-4773-B1AE-405EE9CF5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4941C4-DD7B-4C38-89E7-80D7E950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1486BE-3789-4C31-8502-B981D6A5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A786-69BC-45EE-B301-FBFC334742C2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27601C-145A-47DC-B7A0-B67DED5B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7992D8-FB46-4668-83CF-7A5D4FBD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848-8A4B-453B-A253-07726C591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29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F2F6D-538F-42AC-A73F-A13ADF34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71CA0-A181-43D4-ACB2-0C20489E0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96D28E-6197-47ED-B2E4-36047E5E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A786-69BC-45EE-B301-FBFC334742C2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974B19-B898-4D0E-8BC8-3F256DE5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55302F-FC97-4892-92B9-AA365F64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848-8A4B-453B-A253-07726C591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87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F1632-B44B-46E3-A724-08EE5864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5B1799-68AE-4BE6-A9CF-2B6764EFA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40D13A-A715-493A-A7C8-BD2430A6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A786-69BC-45EE-B301-FBFC334742C2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3F47AD-12C9-4067-9568-639E1A34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CFB6BC-0219-41A0-9DA6-416203DE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848-8A4B-453B-A253-07726C591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88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385B0-413E-4D79-A924-BE12B7B0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EE01F5-BE40-4652-8A7C-1824C3DE3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23000B-21DB-47CC-81C4-CEBBC0E3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EAA15C-8E7B-496D-A5B0-61ABF874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A786-69BC-45EE-B301-FBFC334742C2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F57223-E60A-47EE-A158-C3C171A9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DBC760-933E-4379-BCFD-A5375163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848-8A4B-453B-A253-07726C591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43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54F6B-7FC9-48BC-BF56-1812E576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E8751B-3800-4CCB-A403-4AD19EF3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225B2C-ADEE-42DB-93C1-46A37C494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0D2E4B-AC39-48B2-89C0-AD30168C6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42F52C-F65C-4BB8-A3CD-B4A60315B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F121AA-55CA-4846-90D9-011EA987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A786-69BC-45EE-B301-FBFC334742C2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8ED776-2054-4C6C-9F2C-EAB6C66A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EC4924-58AC-430E-A8BF-25FEFB04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848-8A4B-453B-A253-07726C591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21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C75A3-8BED-444E-934B-9234E045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28B1A9-2A0A-4804-A964-5F81E30B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A786-69BC-45EE-B301-FBFC334742C2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66EED4-E386-4EE3-A4C6-64CB226D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BEA44E-BFC9-41CF-BE48-80E3BC35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848-8A4B-453B-A253-07726C591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3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6589F8-E66D-4418-9DB6-575BD7C7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A786-69BC-45EE-B301-FBFC334742C2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43ACBB-E9EC-4A56-9278-0E9204FD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77585-0A5F-4194-9A3B-4DEDE602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848-8A4B-453B-A253-07726C591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57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7122D-D772-41AF-B58E-D3B4BB37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2C0426-CC88-4C96-AF3C-60E0B875A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CFCF16-FB8F-4C93-88B8-607EE94ED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D47844-7E9F-4668-8AC2-4ACD15B6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A786-69BC-45EE-B301-FBFC334742C2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23DA82-A4DA-4085-99DD-3604A7EB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CFC34D-E576-4E81-8A60-8DBEB589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848-8A4B-453B-A253-07726C591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24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672B4-0898-45A4-A660-9ED3EA10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7C1238-A6B6-49B7-886E-E329DD1CB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FDC507-BA26-4025-BE55-1D0B68D15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2F966F-EC50-4DC5-8CE8-140B1336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A786-69BC-45EE-B301-FBFC334742C2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16D094-8AF9-45CC-AF5D-ED35AB96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140346-3E7E-48C9-883B-9B080540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848-8A4B-453B-A253-07726C591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82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E19A84-CC3E-4304-8E38-8CEBE892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805AD8-27CD-45A9-9DFF-C6BFF14AB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60ABD3-D56B-4B2F-992A-3C2225370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6A786-69BC-45EE-B301-FBFC334742C2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F23FFE-6092-43B2-ADFB-DDF4AFEB6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336776-6D4F-4543-971F-D625FC75C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7848-8A4B-453B-A253-07726C591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53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FDB8C-665C-47CF-B338-5A0B4AA2E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Wireframe Initial</a:t>
            </a:r>
          </a:p>
        </p:txBody>
      </p:sp>
    </p:spTree>
    <p:extLst>
      <p:ext uri="{BB962C8B-B14F-4D97-AF65-F5344CB8AC3E}">
        <p14:creationId xmlns:p14="http://schemas.microsoft.com/office/powerpoint/2010/main" val="3450695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65C3C-AC42-4739-8844-A8F37F67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0E84C-026E-45AF-9F6E-A15CD7EC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A3E642-2CD8-4302-A064-08A9CAA2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473"/>
            <a:ext cx="12192000" cy="581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5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DF54E-031C-4933-8C6E-5FFE293F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B8E02A-B5FE-4829-B5AC-24CCA3964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ABF1D0-F1E1-439A-8FFF-BD7972D6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473"/>
            <a:ext cx="12192000" cy="581905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CE0747E-D32F-423D-8919-57EC1B31B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8" t="54691" r="79136" b="33919"/>
          <a:stretch/>
        </p:blipFill>
        <p:spPr>
          <a:xfrm>
            <a:off x="627919" y="1249292"/>
            <a:ext cx="1372785" cy="5957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8B052B6-97B1-48DC-B009-E066310C2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5" t="75006" r="51250" b="7992"/>
          <a:stretch/>
        </p:blipFill>
        <p:spPr>
          <a:xfrm>
            <a:off x="356616" y="3593592"/>
            <a:ext cx="2953512" cy="13505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FBDD310-4CE3-4C51-ABE0-EEF56A222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516" y="1115217"/>
            <a:ext cx="5366926" cy="237779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69D7B10-3B75-430F-A723-4D01F0B67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5" t="64823" r="51250" b="28179"/>
          <a:stretch/>
        </p:blipFill>
        <p:spPr>
          <a:xfrm>
            <a:off x="4550664" y="519473"/>
            <a:ext cx="2953512" cy="5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1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040388-3590-49AE-864A-27EC5CCE802F}"/>
              </a:ext>
            </a:extLst>
          </p:cNvPr>
          <p:cNvSpPr/>
          <p:nvPr/>
        </p:nvSpPr>
        <p:spPr>
          <a:xfrm>
            <a:off x="1823441" y="37626"/>
            <a:ext cx="8545118" cy="678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6C8A7-760D-4666-B529-E748E74CFB42}"/>
              </a:ext>
            </a:extLst>
          </p:cNvPr>
          <p:cNvSpPr/>
          <p:nvPr/>
        </p:nvSpPr>
        <p:spPr>
          <a:xfrm>
            <a:off x="1823441" y="768096"/>
            <a:ext cx="8545118" cy="25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ADCBD-BE40-4ADF-B9E8-01C16942081F}"/>
              </a:ext>
            </a:extLst>
          </p:cNvPr>
          <p:cNvSpPr/>
          <p:nvPr/>
        </p:nvSpPr>
        <p:spPr>
          <a:xfrm>
            <a:off x="8759952" y="365760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B0BE7E-1BBD-4AFC-AB07-CD70311FB9AE}"/>
              </a:ext>
            </a:extLst>
          </p:cNvPr>
          <p:cNvSpPr/>
          <p:nvPr/>
        </p:nvSpPr>
        <p:spPr>
          <a:xfrm>
            <a:off x="9076575" y="365760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E612A4-0479-44B8-A5BC-64CB1D17C7E0}"/>
              </a:ext>
            </a:extLst>
          </p:cNvPr>
          <p:cNvSpPr/>
          <p:nvPr/>
        </p:nvSpPr>
        <p:spPr>
          <a:xfrm>
            <a:off x="9393198" y="365760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74A23E-954F-4B42-80B3-52B1E21DE941}"/>
              </a:ext>
            </a:extLst>
          </p:cNvPr>
          <p:cNvSpPr/>
          <p:nvPr/>
        </p:nvSpPr>
        <p:spPr>
          <a:xfrm>
            <a:off x="9709821" y="365760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6C38AE-73BF-4F38-A07D-CE0773C6E959}"/>
              </a:ext>
            </a:extLst>
          </p:cNvPr>
          <p:cNvSpPr/>
          <p:nvPr/>
        </p:nvSpPr>
        <p:spPr>
          <a:xfrm>
            <a:off x="2800184" y="410957"/>
            <a:ext cx="1423946" cy="249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587381-EF9A-4739-AED5-588AF81A5C04}"/>
              </a:ext>
            </a:extLst>
          </p:cNvPr>
          <p:cNvSpPr/>
          <p:nvPr/>
        </p:nvSpPr>
        <p:spPr>
          <a:xfrm>
            <a:off x="2156564" y="136113"/>
            <a:ext cx="573885" cy="631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C097EC-87C3-41A4-8634-ADE8A8E883E6}"/>
              </a:ext>
            </a:extLst>
          </p:cNvPr>
          <p:cNvSpPr/>
          <p:nvPr/>
        </p:nvSpPr>
        <p:spPr>
          <a:xfrm>
            <a:off x="1823441" y="6351104"/>
            <a:ext cx="8545118" cy="469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85E3D7-4D22-4721-ABA3-46C0681A1251}"/>
              </a:ext>
            </a:extLst>
          </p:cNvPr>
          <p:cNvSpPr/>
          <p:nvPr/>
        </p:nvSpPr>
        <p:spPr>
          <a:xfrm>
            <a:off x="2156904" y="64366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70609D-1BC1-49DF-A2DF-EE7B8D8F0EE9}"/>
              </a:ext>
            </a:extLst>
          </p:cNvPr>
          <p:cNvSpPr/>
          <p:nvPr/>
        </p:nvSpPr>
        <p:spPr>
          <a:xfrm>
            <a:off x="2473527" y="64366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8D43D0-B923-4E3C-821A-A4C845AA9971}"/>
              </a:ext>
            </a:extLst>
          </p:cNvPr>
          <p:cNvSpPr/>
          <p:nvPr/>
        </p:nvSpPr>
        <p:spPr>
          <a:xfrm>
            <a:off x="2790150" y="64366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FCB788-9E54-4F69-B684-0D5394C7C1B3}"/>
              </a:ext>
            </a:extLst>
          </p:cNvPr>
          <p:cNvSpPr/>
          <p:nvPr/>
        </p:nvSpPr>
        <p:spPr>
          <a:xfrm>
            <a:off x="2160997" y="6612159"/>
            <a:ext cx="246888" cy="1097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44E123-9B4C-4061-815B-E9DB747B5D90}"/>
              </a:ext>
            </a:extLst>
          </p:cNvPr>
          <p:cNvSpPr/>
          <p:nvPr/>
        </p:nvSpPr>
        <p:spPr>
          <a:xfrm>
            <a:off x="6261652" y="3856383"/>
            <a:ext cx="3753760" cy="11628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A58A29-A2F1-4F00-99F9-32FEBF265B6C}"/>
              </a:ext>
            </a:extLst>
          </p:cNvPr>
          <p:cNvSpPr/>
          <p:nvPr/>
        </p:nvSpPr>
        <p:spPr>
          <a:xfrm flipV="1">
            <a:off x="6261652" y="3657598"/>
            <a:ext cx="397565" cy="1987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417DF0-810E-4D29-94F3-5489D82372B4}"/>
              </a:ext>
            </a:extLst>
          </p:cNvPr>
          <p:cNvSpPr/>
          <p:nvPr/>
        </p:nvSpPr>
        <p:spPr>
          <a:xfrm flipV="1">
            <a:off x="6659217" y="3657598"/>
            <a:ext cx="397565" cy="1987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58BA4AF-3821-4010-819F-B47965E2FD32}"/>
              </a:ext>
            </a:extLst>
          </p:cNvPr>
          <p:cNvSpPr/>
          <p:nvPr/>
        </p:nvSpPr>
        <p:spPr>
          <a:xfrm flipV="1">
            <a:off x="7056782" y="3657598"/>
            <a:ext cx="397565" cy="1987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C1B871-9360-407A-BF43-59719F2EF38D}"/>
              </a:ext>
            </a:extLst>
          </p:cNvPr>
          <p:cNvSpPr/>
          <p:nvPr/>
        </p:nvSpPr>
        <p:spPr>
          <a:xfrm flipV="1">
            <a:off x="7454347" y="3657598"/>
            <a:ext cx="397565" cy="1987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E85DCD-A583-478D-9937-F2844CA043F6}"/>
              </a:ext>
            </a:extLst>
          </p:cNvPr>
          <p:cNvSpPr/>
          <p:nvPr/>
        </p:nvSpPr>
        <p:spPr>
          <a:xfrm>
            <a:off x="2142455" y="3754208"/>
            <a:ext cx="573885" cy="631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Graphique 59" descr="Document">
            <a:extLst>
              <a:ext uri="{FF2B5EF4-FFF2-40B4-BE49-F238E27FC236}">
                <a16:creationId xmlns:a16="http://schemas.microsoft.com/office/drawing/2014/main" id="{EF5E9DD2-B160-490E-9B35-42E42F10C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6326" y="3722203"/>
            <a:ext cx="4364596" cy="2367702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25E23D1F-E77D-4A06-B16D-1F309EDB5D1C}"/>
              </a:ext>
            </a:extLst>
          </p:cNvPr>
          <p:cNvSpPr txBox="1"/>
          <p:nvPr/>
        </p:nvSpPr>
        <p:spPr>
          <a:xfrm>
            <a:off x="10494688" y="3935896"/>
            <a:ext cx="122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Prestations</a:t>
            </a:r>
            <a:br>
              <a:rPr lang="fr-FR" dirty="0"/>
            </a:br>
            <a:r>
              <a:rPr lang="fr-FR" dirty="0"/>
              <a:t># onglets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B8C119B-2C56-45D8-A631-D565FDAD1B7F}"/>
              </a:ext>
            </a:extLst>
          </p:cNvPr>
          <p:cNvSpPr txBox="1"/>
          <p:nvPr/>
        </p:nvSpPr>
        <p:spPr>
          <a:xfrm>
            <a:off x="4740" y="6168348"/>
            <a:ext cx="1857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 et</a:t>
            </a:r>
            <a:br>
              <a:rPr lang="fr-FR" dirty="0"/>
            </a:br>
            <a:r>
              <a:rPr lang="fr-FR" dirty="0">
                <a:solidFill>
                  <a:srgbClr val="FF0000"/>
                </a:solidFill>
              </a:rPr>
              <a:t>espace connexion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C1D7414F-10CD-40E7-B978-7164F76308A3}"/>
              </a:ext>
            </a:extLst>
          </p:cNvPr>
          <p:cNvSpPr txBox="1"/>
          <p:nvPr/>
        </p:nvSpPr>
        <p:spPr>
          <a:xfrm>
            <a:off x="245288" y="121765"/>
            <a:ext cx="141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Logo et texte cliquable!!!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4D5395-11B1-4421-951C-42DB5FA528C5}"/>
              </a:ext>
            </a:extLst>
          </p:cNvPr>
          <p:cNvSpPr/>
          <p:nvPr/>
        </p:nvSpPr>
        <p:spPr>
          <a:xfrm>
            <a:off x="3512434" y="774028"/>
            <a:ext cx="5094853" cy="25909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2E4ABEE-678D-4CA1-B9FD-F727BE02BB5D}"/>
              </a:ext>
            </a:extLst>
          </p:cNvPr>
          <p:cNvCxnSpPr/>
          <p:nvPr/>
        </p:nvCxnSpPr>
        <p:spPr>
          <a:xfrm>
            <a:off x="3475580" y="768095"/>
            <a:ext cx="5131707" cy="2628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0B59B2A-2AC9-4B74-A227-D461AEA93A6A}"/>
              </a:ext>
            </a:extLst>
          </p:cNvPr>
          <p:cNvCxnSpPr/>
          <p:nvPr/>
        </p:nvCxnSpPr>
        <p:spPr>
          <a:xfrm flipV="1">
            <a:off x="3512434" y="799503"/>
            <a:ext cx="5094853" cy="2565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F1D2A2D-67E4-4473-8D6A-8596643009C3}"/>
              </a:ext>
            </a:extLst>
          </p:cNvPr>
          <p:cNvSpPr txBox="1"/>
          <p:nvPr/>
        </p:nvSpPr>
        <p:spPr>
          <a:xfrm>
            <a:off x="5666739" y="295477"/>
            <a:ext cx="141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Index.html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5AAE6E5-EF57-42F7-8249-B3D0B8EA00FC}"/>
              </a:ext>
            </a:extLst>
          </p:cNvPr>
          <p:cNvSpPr/>
          <p:nvPr/>
        </p:nvSpPr>
        <p:spPr>
          <a:xfrm>
            <a:off x="9866325" y="6436651"/>
            <a:ext cx="298174" cy="2981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5736F3D-9DD5-4279-8110-16B856461ED7}"/>
              </a:ext>
            </a:extLst>
          </p:cNvPr>
          <p:cNvSpPr/>
          <p:nvPr/>
        </p:nvSpPr>
        <p:spPr>
          <a:xfrm>
            <a:off x="9511981" y="6436651"/>
            <a:ext cx="298174" cy="2981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2E5AA2F-BCC3-40C5-96E3-8C3D30A26E60}"/>
              </a:ext>
            </a:extLst>
          </p:cNvPr>
          <p:cNvSpPr txBox="1"/>
          <p:nvPr/>
        </p:nvSpPr>
        <p:spPr>
          <a:xfrm>
            <a:off x="10511927" y="6168349"/>
            <a:ext cx="151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 </a:t>
            </a:r>
            <a:r>
              <a:rPr lang="fr-FR" dirty="0">
                <a:solidFill>
                  <a:schemeClr val="accent1"/>
                </a:solidFill>
              </a:rPr>
              <a:t>Facebook</a:t>
            </a:r>
            <a:br>
              <a:rPr lang="fr-FR" dirty="0"/>
            </a:br>
            <a:r>
              <a:rPr lang="fr-FR" dirty="0"/>
              <a:t>et </a:t>
            </a:r>
            <a:r>
              <a:rPr lang="fr-FR" dirty="0">
                <a:solidFill>
                  <a:srgbClr val="92D050"/>
                </a:solidFill>
              </a:rPr>
              <a:t>Mail</a:t>
            </a:r>
          </a:p>
        </p:txBody>
      </p:sp>
    </p:spTree>
    <p:extLst>
      <p:ext uri="{BB962C8B-B14F-4D97-AF65-F5344CB8AC3E}">
        <p14:creationId xmlns:p14="http://schemas.microsoft.com/office/powerpoint/2010/main" val="61542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040388-3590-49AE-864A-27EC5CCE802F}"/>
              </a:ext>
            </a:extLst>
          </p:cNvPr>
          <p:cNvSpPr/>
          <p:nvPr/>
        </p:nvSpPr>
        <p:spPr>
          <a:xfrm>
            <a:off x="1823441" y="37626"/>
            <a:ext cx="8545118" cy="678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6C8A7-760D-4666-B529-E748E74CFB42}"/>
              </a:ext>
            </a:extLst>
          </p:cNvPr>
          <p:cNvSpPr/>
          <p:nvPr/>
        </p:nvSpPr>
        <p:spPr>
          <a:xfrm>
            <a:off x="1823441" y="768095"/>
            <a:ext cx="8545118" cy="560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ADCBD-BE40-4ADF-B9E8-01C16942081F}"/>
              </a:ext>
            </a:extLst>
          </p:cNvPr>
          <p:cNvSpPr/>
          <p:nvPr/>
        </p:nvSpPr>
        <p:spPr>
          <a:xfrm>
            <a:off x="8759952" y="365760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B0BE7E-1BBD-4AFC-AB07-CD70311FB9AE}"/>
              </a:ext>
            </a:extLst>
          </p:cNvPr>
          <p:cNvSpPr/>
          <p:nvPr/>
        </p:nvSpPr>
        <p:spPr>
          <a:xfrm>
            <a:off x="9076575" y="365760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E612A4-0479-44B8-A5BC-64CB1D17C7E0}"/>
              </a:ext>
            </a:extLst>
          </p:cNvPr>
          <p:cNvSpPr/>
          <p:nvPr/>
        </p:nvSpPr>
        <p:spPr>
          <a:xfrm>
            <a:off x="9393198" y="365760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74A23E-954F-4B42-80B3-52B1E21DE941}"/>
              </a:ext>
            </a:extLst>
          </p:cNvPr>
          <p:cNvSpPr/>
          <p:nvPr/>
        </p:nvSpPr>
        <p:spPr>
          <a:xfrm>
            <a:off x="9709821" y="365760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6C38AE-73BF-4F38-A07D-CE0773C6E959}"/>
              </a:ext>
            </a:extLst>
          </p:cNvPr>
          <p:cNvSpPr/>
          <p:nvPr/>
        </p:nvSpPr>
        <p:spPr>
          <a:xfrm>
            <a:off x="2800184" y="410957"/>
            <a:ext cx="1423946" cy="249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587381-EF9A-4739-AED5-588AF81A5C04}"/>
              </a:ext>
            </a:extLst>
          </p:cNvPr>
          <p:cNvSpPr/>
          <p:nvPr/>
        </p:nvSpPr>
        <p:spPr>
          <a:xfrm>
            <a:off x="2156564" y="136113"/>
            <a:ext cx="573885" cy="631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C097EC-87C3-41A4-8634-ADE8A8E883E6}"/>
              </a:ext>
            </a:extLst>
          </p:cNvPr>
          <p:cNvSpPr/>
          <p:nvPr/>
        </p:nvSpPr>
        <p:spPr>
          <a:xfrm>
            <a:off x="1823441" y="6351104"/>
            <a:ext cx="8545118" cy="469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0AC1A23-F639-40D9-803E-093098FA8C8B}"/>
              </a:ext>
            </a:extLst>
          </p:cNvPr>
          <p:cNvSpPr/>
          <p:nvPr/>
        </p:nvSpPr>
        <p:spPr>
          <a:xfrm>
            <a:off x="9866325" y="6436651"/>
            <a:ext cx="298174" cy="2981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EF16EB3-E930-474B-9E86-E30197297262}"/>
              </a:ext>
            </a:extLst>
          </p:cNvPr>
          <p:cNvSpPr/>
          <p:nvPr/>
        </p:nvSpPr>
        <p:spPr>
          <a:xfrm>
            <a:off x="9511981" y="6436651"/>
            <a:ext cx="298174" cy="2981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85E3D7-4D22-4721-ABA3-46C0681A1251}"/>
              </a:ext>
            </a:extLst>
          </p:cNvPr>
          <p:cNvSpPr/>
          <p:nvPr/>
        </p:nvSpPr>
        <p:spPr>
          <a:xfrm>
            <a:off x="2156904" y="64366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70609D-1BC1-49DF-A2DF-EE7B8D8F0EE9}"/>
              </a:ext>
            </a:extLst>
          </p:cNvPr>
          <p:cNvSpPr/>
          <p:nvPr/>
        </p:nvSpPr>
        <p:spPr>
          <a:xfrm>
            <a:off x="2473527" y="64366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8D43D0-B923-4E3C-821A-A4C845AA9971}"/>
              </a:ext>
            </a:extLst>
          </p:cNvPr>
          <p:cNvSpPr/>
          <p:nvPr/>
        </p:nvSpPr>
        <p:spPr>
          <a:xfrm>
            <a:off x="2790150" y="64366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FCB788-9E54-4F69-B684-0D5394C7C1B3}"/>
              </a:ext>
            </a:extLst>
          </p:cNvPr>
          <p:cNvSpPr/>
          <p:nvPr/>
        </p:nvSpPr>
        <p:spPr>
          <a:xfrm>
            <a:off x="2160997" y="6612159"/>
            <a:ext cx="246888" cy="1097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Graphique 59" descr="Document">
            <a:extLst>
              <a:ext uri="{FF2B5EF4-FFF2-40B4-BE49-F238E27FC236}">
                <a16:creationId xmlns:a16="http://schemas.microsoft.com/office/drawing/2014/main" id="{EF5E9DD2-B160-490E-9B35-42E42F10C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8212" y="1250231"/>
            <a:ext cx="4364596" cy="1988692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6AE0AF18-751B-46F6-9FE8-89AEB4F7736F}"/>
              </a:ext>
            </a:extLst>
          </p:cNvPr>
          <p:cNvSpPr txBox="1"/>
          <p:nvPr/>
        </p:nvSpPr>
        <p:spPr>
          <a:xfrm>
            <a:off x="10511927" y="6168349"/>
            <a:ext cx="151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 </a:t>
            </a:r>
            <a:r>
              <a:rPr lang="fr-FR" dirty="0">
                <a:solidFill>
                  <a:schemeClr val="accent1"/>
                </a:solidFill>
              </a:rPr>
              <a:t>Facebook</a:t>
            </a:r>
            <a:br>
              <a:rPr lang="fr-FR" dirty="0"/>
            </a:br>
            <a:r>
              <a:rPr lang="fr-FR" dirty="0"/>
              <a:t>et </a:t>
            </a:r>
            <a:r>
              <a:rPr lang="fr-FR" dirty="0">
                <a:solidFill>
                  <a:srgbClr val="92D050"/>
                </a:solidFill>
              </a:rPr>
              <a:t>Mail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B8C119B-2C56-45D8-A631-D565FDAD1B7F}"/>
              </a:ext>
            </a:extLst>
          </p:cNvPr>
          <p:cNvSpPr txBox="1"/>
          <p:nvPr/>
        </p:nvSpPr>
        <p:spPr>
          <a:xfrm>
            <a:off x="4740" y="6168348"/>
            <a:ext cx="1857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 et</a:t>
            </a:r>
            <a:br>
              <a:rPr lang="fr-FR" dirty="0"/>
            </a:br>
            <a:r>
              <a:rPr lang="fr-FR" dirty="0">
                <a:solidFill>
                  <a:srgbClr val="FF0000"/>
                </a:solidFill>
              </a:rPr>
              <a:t>espace connexion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C1D7414F-10CD-40E7-B978-7164F76308A3}"/>
              </a:ext>
            </a:extLst>
          </p:cNvPr>
          <p:cNvSpPr txBox="1"/>
          <p:nvPr/>
        </p:nvSpPr>
        <p:spPr>
          <a:xfrm>
            <a:off x="245288" y="121765"/>
            <a:ext cx="141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Logo et texte cliquable!!!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15A75A-5268-40D1-AEFD-6E3CD6004898}"/>
              </a:ext>
            </a:extLst>
          </p:cNvPr>
          <p:cNvSpPr/>
          <p:nvPr/>
        </p:nvSpPr>
        <p:spPr>
          <a:xfrm>
            <a:off x="2156564" y="3512917"/>
            <a:ext cx="4003809" cy="20948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F3A653-3429-4FE0-BD48-B49ADC0A5170}"/>
              </a:ext>
            </a:extLst>
          </p:cNvPr>
          <p:cNvSpPr/>
          <p:nvPr/>
        </p:nvSpPr>
        <p:spPr>
          <a:xfrm>
            <a:off x="2156564" y="1000339"/>
            <a:ext cx="1423946" cy="249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C19F3D2-7C48-4A56-85FA-C2522A244ECB}"/>
              </a:ext>
            </a:extLst>
          </p:cNvPr>
          <p:cNvSpPr/>
          <p:nvPr/>
        </p:nvSpPr>
        <p:spPr>
          <a:xfrm>
            <a:off x="2942550" y="65890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8" name="Graphique 77" descr="Globe terrestre : Amériques">
            <a:extLst>
              <a:ext uri="{FF2B5EF4-FFF2-40B4-BE49-F238E27FC236}">
                <a16:creationId xmlns:a16="http://schemas.microsoft.com/office/drawing/2014/main" id="{AA9C4705-2074-4A2C-BC57-579E18E60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7038" y="3448054"/>
            <a:ext cx="2161425" cy="216142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B565DEA-43E9-4A22-8865-193FC49EDBD1}"/>
              </a:ext>
            </a:extLst>
          </p:cNvPr>
          <p:cNvSpPr/>
          <p:nvPr/>
        </p:nvSpPr>
        <p:spPr>
          <a:xfrm>
            <a:off x="2193350" y="5737598"/>
            <a:ext cx="246888" cy="1097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69CE927-0A31-489F-B6A8-FD0C971A642C}"/>
              </a:ext>
            </a:extLst>
          </p:cNvPr>
          <p:cNvSpPr/>
          <p:nvPr/>
        </p:nvSpPr>
        <p:spPr>
          <a:xfrm>
            <a:off x="2509973" y="5737598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091C3C-6CF6-4503-AEC5-85AA57CA85BE}"/>
              </a:ext>
            </a:extLst>
          </p:cNvPr>
          <p:cNvSpPr/>
          <p:nvPr/>
        </p:nvSpPr>
        <p:spPr>
          <a:xfrm>
            <a:off x="2826596" y="5737598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46E85AAC-152D-4516-ADF5-6DF774B9FB0B}"/>
              </a:ext>
            </a:extLst>
          </p:cNvPr>
          <p:cNvSpPr txBox="1"/>
          <p:nvPr/>
        </p:nvSpPr>
        <p:spPr>
          <a:xfrm>
            <a:off x="378687" y="5061847"/>
            <a:ext cx="1077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Facebook</a:t>
            </a:r>
            <a:br>
              <a:rPr lang="fr-FR" dirty="0"/>
            </a:br>
            <a:r>
              <a:rPr lang="fr-FR" dirty="0"/>
              <a:t>Twitter</a:t>
            </a:r>
            <a:br>
              <a:rPr lang="fr-FR" dirty="0"/>
            </a:br>
            <a:r>
              <a:rPr lang="fr-FR" dirty="0"/>
              <a:t>Pinterest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F96FBC44-2443-4D74-A5DD-601D32EAC8A3}"/>
              </a:ext>
            </a:extLst>
          </p:cNvPr>
          <p:cNvSpPr txBox="1"/>
          <p:nvPr/>
        </p:nvSpPr>
        <p:spPr>
          <a:xfrm>
            <a:off x="5514339" y="143077"/>
            <a:ext cx="141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contact.html</a:t>
            </a:r>
          </a:p>
        </p:txBody>
      </p:sp>
    </p:spTree>
    <p:extLst>
      <p:ext uri="{BB962C8B-B14F-4D97-AF65-F5344CB8AC3E}">
        <p14:creationId xmlns:p14="http://schemas.microsoft.com/office/powerpoint/2010/main" val="422293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040388-3590-49AE-864A-27EC5CCE802F}"/>
              </a:ext>
            </a:extLst>
          </p:cNvPr>
          <p:cNvSpPr/>
          <p:nvPr/>
        </p:nvSpPr>
        <p:spPr>
          <a:xfrm>
            <a:off x="1823441" y="37626"/>
            <a:ext cx="8545118" cy="678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6C8A7-760D-4666-B529-E748E74CFB42}"/>
              </a:ext>
            </a:extLst>
          </p:cNvPr>
          <p:cNvSpPr/>
          <p:nvPr/>
        </p:nvSpPr>
        <p:spPr>
          <a:xfrm>
            <a:off x="1823441" y="768095"/>
            <a:ext cx="8545118" cy="560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ADCBD-BE40-4ADF-B9E8-01C16942081F}"/>
              </a:ext>
            </a:extLst>
          </p:cNvPr>
          <p:cNvSpPr/>
          <p:nvPr/>
        </p:nvSpPr>
        <p:spPr>
          <a:xfrm>
            <a:off x="8759952" y="365760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B0BE7E-1BBD-4AFC-AB07-CD70311FB9AE}"/>
              </a:ext>
            </a:extLst>
          </p:cNvPr>
          <p:cNvSpPr/>
          <p:nvPr/>
        </p:nvSpPr>
        <p:spPr>
          <a:xfrm>
            <a:off x="9076575" y="365760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E612A4-0479-44B8-A5BC-64CB1D17C7E0}"/>
              </a:ext>
            </a:extLst>
          </p:cNvPr>
          <p:cNvSpPr/>
          <p:nvPr/>
        </p:nvSpPr>
        <p:spPr>
          <a:xfrm>
            <a:off x="9393198" y="365760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74A23E-954F-4B42-80B3-52B1E21DE941}"/>
              </a:ext>
            </a:extLst>
          </p:cNvPr>
          <p:cNvSpPr/>
          <p:nvPr/>
        </p:nvSpPr>
        <p:spPr>
          <a:xfrm>
            <a:off x="9709821" y="365760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6C38AE-73BF-4F38-A07D-CE0773C6E959}"/>
              </a:ext>
            </a:extLst>
          </p:cNvPr>
          <p:cNvSpPr/>
          <p:nvPr/>
        </p:nvSpPr>
        <p:spPr>
          <a:xfrm>
            <a:off x="2800184" y="410957"/>
            <a:ext cx="1423946" cy="249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587381-EF9A-4739-AED5-588AF81A5C04}"/>
              </a:ext>
            </a:extLst>
          </p:cNvPr>
          <p:cNvSpPr/>
          <p:nvPr/>
        </p:nvSpPr>
        <p:spPr>
          <a:xfrm>
            <a:off x="2156564" y="136113"/>
            <a:ext cx="573885" cy="631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C097EC-87C3-41A4-8634-ADE8A8E883E6}"/>
              </a:ext>
            </a:extLst>
          </p:cNvPr>
          <p:cNvSpPr/>
          <p:nvPr/>
        </p:nvSpPr>
        <p:spPr>
          <a:xfrm>
            <a:off x="1823441" y="6351104"/>
            <a:ext cx="8545118" cy="469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0AC1A23-F639-40D9-803E-093098FA8C8B}"/>
              </a:ext>
            </a:extLst>
          </p:cNvPr>
          <p:cNvSpPr/>
          <p:nvPr/>
        </p:nvSpPr>
        <p:spPr>
          <a:xfrm>
            <a:off x="9866325" y="6436651"/>
            <a:ext cx="298174" cy="2981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EF16EB3-E930-474B-9E86-E30197297262}"/>
              </a:ext>
            </a:extLst>
          </p:cNvPr>
          <p:cNvSpPr/>
          <p:nvPr/>
        </p:nvSpPr>
        <p:spPr>
          <a:xfrm>
            <a:off x="9511981" y="6436651"/>
            <a:ext cx="298174" cy="2981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85E3D7-4D22-4721-ABA3-46C0681A1251}"/>
              </a:ext>
            </a:extLst>
          </p:cNvPr>
          <p:cNvSpPr/>
          <p:nvPr/>
        </p:nvSpPr>
        <p:spPr>
          <a:xfrm>
            <a:off x="2156904" y="64366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70609D-1BC1-49DF-A2DF-EE7B8D8F0EE9}"/>
              </a:ext>
            </a:extLst>
          </p:cNvPr>
          <p:cNvSpPr/>
          <p:nvPr/>
        </p:nvSpPr>
        <p:spPr>
          <a:xfrm>
            <a:off x="2473527" y="64366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8D43D0-B923-4E3C-821A-A4C845AA9971}"/>
              </a:ext>
            </a:extLst>
          </p:cNvPr>
          <p:cNvSpPr/>
          <p:nvPr/>
        </p:nvSpPr>
        <p:spPr>
          <a:xfrm>
            <a:off x="2790150" y="64366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FCB788-9E54-4F69-B684-0D5394C7C1B3}"/>
              </a:ext>
            </a:extLst>
          </p:cNvPr>
          <p:cNvSpPr/>
          <p:nvPr/>
        </p:nvSpPr>
        <p:spPr>
          <a:xfrm>
            <a:off x="2160997" y="6612159"/>
            <a:ext cx="246888" cy="1097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6AE0AF18-751B-46F6-9FE8-89AEB4F7736F}"/>
              </a:ext>
            </a:extLst>
          </p:cNvPr>
          <p:cNvSpPr txBox="1"/>
          <p:nvPr/>
        </p:nvSpPr>
        <p:spPr>
          <a:xfrm>
            <a:off x="10511927" y="6168349"/>
            <a:ext cx="151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 </a:t>
            </a:r>
            <a:r>
              <a:rPr lang="fr-FR" dirty="0">
                <a:solidFill>
                  <a:schemeClr val="accent1"/>
                </a:solidFill>
              </a:rPr>
              <a:t>Facebook</a:t>
            </a:r>
            <a:br>
              <a:rPr lang="fr-FR" dirty="0"/>
            </a:br>
            <a:r>
              <a:rPr lang="fr-FR" dirty="0"/>
              <a:t>et </a:t>
            </a:r>
            <a:r>
              <a:rPr lang="fr-FR" dirty="0">
                <a:solidFill>
                  <a:srgbClr val="92D050"/>
                </a:solidFill>
              </a:rPr>
              <a:t>Mail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B8C119B-2C56-45D8-A631-D565FDAD1B7F}"/>
              </a:ext>
            </a:extLst>
          </p:cNvPr>
          <p:cNvSpPr txBox="1"/>
          <p:nvPr/>
        </p:nvSpPr>
        <p:spPr>
          <a:xfrm>
            <a:off x="4740" y="6168348"/>
            <a:ext cx="1857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 et</a:t>
            </a:r>
            <a:br>
              <a:rPr lang="fr-FR" dirty="0"/>
            </a:br>
            <a:r>
              <a:rPr lang="fr-FR" dirty="0">
                <a:solidFill>
                  <a:srgbClr val="FF0000"/>
                </a:solidFill>
              </a:rPr>
              <a:t>espace connexion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C1D7414F-10CD-40E7-B978-7164F76308A3}"/>
              </a:ext>
            </a:extLst>
          </p:cNvPr>
          <p:cNvSpPr txBox="1"/>
          <p:nvPr/>
        </p:nvSpPr>
        <p:spPr>
          <a:xfrm>
            <a:off x="245288" y="121765"/>
            <a:ext cx="141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Logo et texte cliquable!!!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F3A653-3429-4FE0-BD48-B49ADC0A5170}"/>
              </a:ext>
            </a:extLst>
          </p:cNvPr>
          <p:cNvSpPr/>
          <p:nvPr/>
        </p:nvSpPr>
        <p:spPr>
          <a:xfrm>
            <a:off x="2156564" y="1000339"/>
            <a:ext cx="1423946" cy="249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C19F3D2-7C48-4A56-85FA-C2522A244ECB}"/>
              </a:ext>
            </a:extLst>
          </p:cNvPr>
          <p:cNvSpPr/>
          <p:nvPr/>
        </p:nvSpPr>
        <p:spPr>
          <a:xfrm>
            <a:off x="2942550" y="65890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565DEA-43E9-4A22-8865-193FC49EDBD1}"/>
              </a:ext>
            </a:extLst>
          </p:cNvPr>
          <p:cNvSpPr/>
          <p:nvPr/>
        </p:nvSpPr>
        <p:spPr>
          <a:xfrm>
            <a:off x="2620736" y="2189333"/>
            <a:ext cx="246888" cy="1097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69CE927-0A31-489F-B6A8-FD0C971A642C}"/>
              </a:ext>
            </a:extLst>
          </p:cNvPr>
          <p:cNvSpPr/>
          <p:nvPr/>
        </p:nvSpPr>
        <p:spPr>
          <a:xfrm>
            <a:off x="2937359" y="2189333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091C3C-6CF6-4503-AEC5-85AA57CA85BE}"/>
              </a:ext>
            </a:extLst>
          </p:cNvPr>
          <p:cNvSpPr/>
          <p:nvPr/>
        </p:nvSpPr>
        <p:spPr>
          <a:xfrm>
            <a:off x="3253982" y="2189333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F96FBC44-2443-4D74-A5DD-601D32EAC8A3}"/>
              </a:ext>
            </a:extLst>
          </p:cNvPr>
          <p:cNvSpPr txBox="1"/>
          <p:nvPr/>
        </p:nvSpPr>
        <p:spPr>
          <a:xfrm>
            <a:off x="5514339" y="143077"/>
            <a:ext cx="141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blog.html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54D99EA-A0A9-4504-8A6E-56C13F2931F1}"/>
              </a:ext>
            </a:extLst>
          </p:cNvPr>
          <p:cNvCxnSpPr/>
          <p:nvPr/>
        </p:nvCxnSpPr>
        <p:spPr>
          <a:xfrm>
            <a:off x="2509973" y="1699591"/>
            <a:ext cx="6883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FBA3CF9-7706-4FC3-922B-109A32B6B455}"/>
              </a:ext>
            </a:extLst>
          </p:cNvPr>
          <p:cNvCxnSpPr/>
          <p:nvPr/>
        </p:nvCxnSpPr>
        <p:spPr>
          <a:xfrm>
            <a:off x="2509973" y="2468218"/>
            <a:ext cx="6883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6BA5CB9-97C5-4F52-AB4D-78B6A6A3DC4E}"/>
              </a:ext>
            </a:extLst>
          </p:cNvPr>
          <p:cNvSpPr/>
          <p:nvPr/>
        </p:nvSpPr>
        <p:spPr>
          <a:xfrm>
            <a:off x="2607478" y="1821361"/>
            <a:ext cx="1423946" cy="155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60E77-EC0F-4865-9155-0BABAE3EC3E9}"/>
              </a:ext>
            </a:extLst>
          </p:cNvPr>
          <p:cNvSpPr/>
          <p:nvPr/>
        </p:nvSpPr>
        <p:spPr>
          <a:xfrm>
            <a:off x="4100686" y="1866632"/>
            <a:ext cx="246888" cy="1097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26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040388-3590-49AE-864A-27EC5CCE802F}"/>
              </a:ext>
            </a:extLst>
          </p:cNvPr>
          <p:cNvSpPr/>
          <p:nvPr/>
        </p:nvSpPr>
        <p:spPr>
          <a:xfrm>
            <a:off x="1823441" y="37626"/>
            <a:ext cx="8545118" cy="678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6C8A7-760D-4666-B529-E748E74CFB42}"/>
              </a:ext>
            </a:extLst>
          </p:cNvPr>
          <p:cNvSpPr/>
          <p:nvPr/>
        </p:nvSpPr>
        <p:spPr>
          <a:xfrm>
            <a:off x="1823441" y="768095"/>
            <a:ext cx="8545118" cy="560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ADCBD-BE40-4ADF-B9E8-01C16942081F}"/>
              </a:ext>
            </a:extLst>
          </p:cNvPr>
          <p:cNvSpPr/>
          <p:nvPr/>
        </p:nvSpPr>
        <p:spPr>
          <a:xfrm>
            <a:off x="8759952" y="365760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B0BE7E-1BBD-4AFC-AB07-CD70311FB9AE}"/>
              </a:ext>
            </a:extLst>
          </p:cNvPr>
          <p:cNvSpPr/>
          <p:nvPr/>
        </p:nvSpPr>
        <p:spPr>
          <a:xfrm>
            <a:off x="9076575" y="365760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E612A4-0479-44B8-A5BC-64CB1D17C7E0}"/>
              </a:ext>
            </a:extLst>
          </p:cNvPr>
          <p:cNvSpPr/>
          <p:nvPr/>
        </p:nvSpPr>
        <p:spPr>
          <a:xfrm>
            <a:off x="9393198" y="365760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74A23E-954F-4B42-80B3-52B1E21DE941}"/>
              </a:ext>
            </a:extLst>
          </p:cNvPr>
          <p:cNvSpPr/>
          <p:nvPr/>
        </p:nvSpPr>
        <p:spPr>
          <a:xfrm>
            <a:off x="9709821" y="365760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6C38AE-73BF-4F38-A07D-CE0773C6E959}"/>
              </a:ext>
            </a:extLst>
          </p:cNvPr>
          <p:cNvSpPr/>
          <p:nvPr/>
        </p:nvSpPr>
        <p:spPr>
          <a:xfrm>
            <a:off x="2800184" y="410957"/>
            <a:ext cx="1423946" cy="249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587381-EF9A-4739-AED5-588AF81A5C04}"/>
              </a:ext>
            </a:extLst>
          </p:cNvPr>
          <p:cNvSpPr/>
          <p:nvPr/>
        </p:nvSpPr>
        <p:spPr>
          <a:xfrm>
            <a:off x="2156564" y="136113"/>
            <a:ext cx="573885" cy="631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C097EC-87C3-41A4-8634-ADE8A8E883E6}"/>
              </a:ext>
            </a:extLst>
          </p:cNvPr>
          <p:cNvSpPr/>
          <p:nvPr/>
        </p:nvSpPr>
        <p:spPr>
          <a:xfrm>
            <a:off x="1823441" y="6351104"/>
            <a:ext cx="8545118" cy="469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0AC1A23-F639-40D9-803E-093098FA8C8B}"/>
              </a:ext>
            </a:extLst>
          </p:cNvPr>
          <p:cNvSpPr/>
          <p:nvPr/>
        </p:nvSpPr>
        <p:spPr>
          <a:xfrm>
            <a:off x="9866325" y="6436651"/>
            <a:ext cx="298174" cy="2981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EF16EB3-E930-474B-9E86-E30197297262}"/>
              </a:ext>
            </a:extLst>
          </p:cNvPr>
          <p:cNvSpPr/>
          <p:nvPr/>
        </p:nvSpPr>
        <p:spPr>
          <a:xfrm>
            <a:off x="9511981" y="6436651"/>
            <a:ext cx="298174" cy="2981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85E3D7-4D22-4721-ABA3-46C0681A1251}"/>
              </a:ext>
            </a:extLst>
          </p:cNvPr>
          <p:cNvSpPr/>
          <p:nvPr/>
        </p:nvSpPr>
        <p:spPr>
          <a:xfrm>
            <a:off x="2156904" y="64366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70609D-1BC1-49DF-A2DF-EE7B8D8F0EE9}"/>
              </a:ext>
            </a:extLst>
          </p:cNvPr>
          <p:cNvSpPr/>
          <p:nvPr/>
        </p:nvSpPr>
        <p:spPr>
          <a:xfrm>
            <a:off x="2473527" y="64366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8D43D0-B923-4E3C-821A-A4C845AA9971}"/>
              </a:ext>
            </a:extLst>
          </p:cNvPr>
          <p:cNvSpPr/>
          <p:nvPr/>
        </p:nvSpPr>
        <p:spPr>
          <a:xfrm>
            <a:off x="2790150" y="64366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FCB788-9E54-4F69-B684-0D5394C7C1B3}"/>
              </a:ext>
            </a:extLst>
          </p:cNvPr>
          <p:cNvSpPr/>
          <p:nvPr/>
        </p:nvSpPr>
        <p:spPr>
          <a:xfrm>
            <a:off x="2160997" y="6612159"/>
            <a:ext cx="246888" cy="1097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6AE0AF18-751B-46F6-9FE8-89AEB4F7736F}"/>
              </a:ext>
            </a:extLst>
          </p:cNvPr>
          <p:cNvSpPr txBox="1"/>
          <p:nvPr/>
        </p:nvSpPr>
        <p:spPr>
          <a:xfrm>
            <a:off x="10511927" y="6168349"/>
            <a:ext cx="151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 </a:t>
            </a:r>
            <a:r>
              <a:rPr lang="fr-FR" dirty="0">
                <a:solidFill>
                  <a:schemeClr val="accent1"/>
                </a:solidFill>
              </a:rPr>
              <a:t>Facebook</a:t>
            </a:r>
            <a:br>
              <a:rPr lang="fr-FR" dirty="0"/>
            </a:br>
            <a:r>
              <a:rPr lang="fr-FR" dirty="0"/>
              <a:t>et </a:t>
            </a:r>
            <a:r>
              <a:rPr lang="fr-FR" dirty="0">
                <a:solidFill>
                  <a:srgbClr val="92D050"/>
                </a:solidFill>
              </a:rPr>
              <a:t>Mail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B8C119B-2C56-45D8-A631-D565FDAD1B7F}"/>
              </a:ext>
            </a:extLst>
          </p:cNvPr>
          <p:cNvSpPr txBox="1"/>
          <p:nvPr/>
        </p:nvSpPr>
        <p:spPr>
          <a:xfrm>
            <a:off x="4740" y="6168348"/>
            <a:ext cx="1857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 et</a:t>
            </a:r>
            <a:br>
              <a:rPr lang="fr-FR" dirty="0"/>
            </a:br>
            <a:r>
              <a:rPr lang="fr-FR" dirty="0">
                <a:solidFill>
                  <a:srgbClr val="FF0000"/>
                </a:solidFill>
              </a:rPr>
              <a:t>espace connexion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C1D7414F-10CD-40E7-B978-7164F76308A3}"/>
              </a:ext>
            </a:extLst>
          </p:cNvPr>
          <p:cNvSpPr txBox="1"/>
          <p:nvPr/>
        </p:nvSpPr>
        <p:spPr>
          <a:xfrm>
            <a:off x="245288" y="121765"/>
            <a:ext cx="141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Logo et texte cliquable!!!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F3A653-3429-4FE0-BD48-B49ADC0A5170}"/>
              </a:ext>
            </a:extLst>
          </p:cNvPr>
          <p:cNvSpPr/>
          <p:nvPr/>
        </p:nvSpPr>
        <p:spPr>
          <a:xfrm>
            <a:off x="2156564" y="1000339"/>
            <a:ext cx="1423946" cy="249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C19F3D2-7C48-4A56-85FA-C2522A244ECB}"/>
              </a:ext>
            </a:extLst>
          </p:cNvPr>
          <p:cNvSpPr/>
          <p:nvPr/>
        </p:nvSpPr>
        <p:spPr>
          <a:xfrm>
            <a:off x="2942550" y="65890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565DEA-43E9-4A22-8865-193FC49EDBD1}"/>
              </a:ext>
            </a:extLst>
          </p:cNvPr>
          <p:cNvSpPr/>
          <p:nvPr/>
        </p:nvSpPr>
        <p:spPr>
          <a:xfrm>
            <a:off x="2620736" y="4882838"/>
            <a:ext cx="246888" cy="1097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69CE927-0A31-489F-B6A8-FD0C971A642C}"/>
              </a:ext>
            </a:extLst>
          </p:cNvPr>
          <p:cNvSpPr/>
          <p:nvPr/>
        </p:nvSpPr>
        <p:spPr>
          <a:xfrm>
            <a:off x="2937359" y="4882838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091C3C-6CF6-4503-AEC5-85AA57CA85BE}"/>
              </a:ext>
            </a:extLst>
          </p:cNvPr>
          <p:cNvSpPr/>
          <p:nvPr/>
        </p:nvSpPr>
        <p:spPr>
          <a:xfrm>
            <a:off x="3253982" y="4882838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F96FBC44-2443-4D74-A5DD-601D32EAC8A3}"/>
              </a:ext>
            </a:extLst>
          </p:cNvPr>
          <p:cNvSpPr txBox="1"/>
          <p:nvPr/>
        </p:nvSpPr>
        <p:spPr>
          <a:xfrm>
            <a:off x="5208105" y="143077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Nos-producteurs.html</a:t>
            </a:r>
          </a:p>
        </p:txBody>
      </p:sp>
      <p:pic>
        <p:nvPicPr>
          <p:cNvPr id="2" name="Graphique 1" descr="Document">
            <a:extLst>
              <a:ext uri="{FF2B5EF4-FFF2-40B4-BE49-F238E27FC236}">
                <a16:creationId xmlns:a16="http://schemas.microsoft.com/office/drawing/2014/main" id="{C433BA69-E361-464E-8A7B-02481B5B6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8212" y="1250229"/>
            <a:ext cx="4364596" cy="365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8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FDB8C-665C-47CF-B338-5A0B4AA2E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Nouveau Wireframe</a:t>
            </a:r>
          </a:p>
        </p:txBody>
      </p:sp>
    </p:spTree>
    <p:extLst>
      <p:ext uri="{BB962C8B-B14F-4D97-AF65-F5344CB8AC3E}">
        <p14:creationId xmlns:p14="http://schemas.microsoft.com/office/powerpoint/2010/main" val="386885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1674B-4D6D-4AEE-8473-2B5771D2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FDC0FD-A687-431B-BEB9-A861DA80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dirty="0"/>
              <a:t>Index: </a:t>
            </a:r>
            <a:r>
              <a:rPr lang="fr-FR" sz="2000" dirty="0" err="1"/>
              <a:t>Caroussel</a:t>
            </a:r>
            <a:r>
              <a:rPr lang="fr-FR" sz="2000" dirty="0"/>
              <a:t> trop gros et « moche »</a:t>
            </a:r>
            <a:br>
              <a:rPr lang="fr-FR" sz="2000" dirty="0"/>
            </a:br>
            <a:r>
              <a:rPr lang="fr-FR" sz="2000" dirty="0"/>
              <a:t>Prestation à mettre en avant</a:t>
            </a:r>
            <a:br>
              <a:rPr lang="fr-FR" sz="2000" dirty="0"/>
            </a:br>
            <a:r>
              <a:rPr lang="fr-FR" sz="2000" dirty="0"/>
              <a:t>Ecriture trop petite</a:t>
            </a:r>
          </a:p>
          <a:p>
            <a:r>
              <a:rPr lang="fr-FR" sz="2000" dirty="0"/>
              <a:t>Page Contact: Carte à mettre à droite</a:t>
            </a:r>
          </a:p>
          <a:p>
            <a:r>
              <a:rPr lang="fr-FR" sz="2000" dirty="0"/>
              <a:t>Page Blog: inutile pour l’instant</a:t>
            </a:r>
          </a:p>
          <a:p>
            <a:r>
              <a:rPr lang="fr-FR" sz="2000" dirty="0"/>
              <a:t>Page Producteurs: Liens et photo à ajouter</a:t>
            </a:r>
          </a:p>
          <a:p>
            <a:endParaRPr lang="fr-FR" sz="2000" dirty="0"/>
          </a:p>
          <a:p>
            <a:r>
              <a:rPr lang="fr-FR" sz="2000" dirty="0"/>
              <a:t>Observation générale: restructuration de mise en page afin de rendre le site plus adapté aux différentes taille d’écran! Faire des pages plus « condensées » en info. Homogénéiser l’info</a:t>
            </a:r>
          </a:p>
          <a:p>
            <a:r>
              <a:rPr lang="fr-FR" sz="2000" dirty="0"/>
              <a:t>A inclure</a:t>
            </a:r>
          </a:p>
          <a:p>
            <a:pPr lvl="1"/>
            <a:r>
              <a:rPr lang="fr-FR" sz="1600" dirty="0"/>
              <a:t>Menu éditable</a:t>
            </a:r>
          </a:p>
          <a:p>
            <a:pPr lvl="1"/>
            <a:r>
              <a:rPr lang="fr-FR" sz="1600" dirty="0"/>
              <a:t>Affichage liste de vins (nom, stock, …)</a:t>
            </a:r>
          </a:p>
          <a:p>
            <a:pPr lvl="1"/>
            <a:r>
              <a:rPr lang="fr-FR" sz="1600" dirty="0"/>
              <a:t>Section utilisateur</a:t>
            </a:r>
          </a:p>
          <a:p>
            <a:pPr lvl="1"/>
            <a:r>
              <a:rPr lang="fr-FR" sz="1600" dirty="0"/>
              <a:t>Section admin</a:t>
            </a:r>
          </a:p>
        </p:txBody>
      </p:sp>
    </p:spTree>
    <p:extLst>
      <p:ext uri="{BB962C8B-B14F-4D97-AF65-F5344CB8AC3E}">
        <p14:creationId xmlns:p14="http://schemas.microsoft.com/office/powerpoint/2010/main" val="119263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4C711E2-8312-458B-808F-9C018E90B30D}"/>
              </a:ext>
            </a:extLst>
          </p:cNvPr>
          <p:cNvSpPr/>
          <p:nvPr/>
        </p:nvSpPr>
        <p:spPr>
          <a:xfrm>
            <a:off x="1823441" y="37625"/>
            <a:ext cx="8545118" cy="730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040388-3590-49AE-864A-27EC5CCE802F}"/>
              </a:ext>
            </a:extLst>
          </p:cNvPr>
          <p:cNvSpPr/>
          <p:nvPr/>
        </p:nvSpPr>
        <p:spPr>
          <a:xfrm>
            <a:off x="1823441" y="37626"/>
            <a:ext cx="8545118" cy="678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6C8A7-760D-4666-B529-E748E74CFB42}"/>
              </a:ext>
            </a:extLst>
          </p:cNvPr>
          <p:cNvSpPr/>
          <p:nvPr/>
        </p:nvSpPr>
        <p:spPr>
          <a:xfrm>
            <a:off x="1823441" y="768096"/>
            <a:ext cx="8545118" cy="121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ADCBD-BE40-4ADF-B9E8-01C16942081F}"/>
              </a:ext>
            </a:extLst>
          </p:cNvPr>
          <p:cNvSpPr/>
          <p:nvPr/>
        </p:nvSpPr>
        <p:spPr>
          <a:xfrm>
            <a:off x="7822208" y="365759"/>
            <a:ext cx="454678" cy="202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B0BE7E-1BBD-4AFC-AB07-CD70311FB9AE}"/>
              </a:ext>
            </a:extLst>
          </p:cNvPr>
          <p:cNvSpPr/>
          <p:nvPr/>
        </p:nvSpPr>
        <p:spPr>
          <a:xfrm>
            <a:off x="8443448" y="365759"/>
            <a:ext cx="454678" cy="202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E612A4-0479-44B8-A5BC-64CB1D17C7E0}"/>
              </a:ext>
            </a:extLst>
          </p:cNvPr>
          <p:cNvSpPr/>
          <p:nvPr/>
        </p:nvSpPr>
        <p:spPr>
          <a:xfrm>
            <a:off x="9064688" y="365759"/>
            <a:ext cx="454678" cy="202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74A23E-954F-4B42-80B3-52B1E21DE941}"/>
              </a:ext>
            </a:extLst>
          </p:cNvPr>
          <p:cNvSpPr/>
          <p:nvPr/>
        </p:nvSpPr>
        <p:spPr>
          <a:xfrm>
            <a:off x="9657849" y="365759"/>
            <a:ext cx="454678" cy="202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6C38AE-73BF-4F38-A07D-CE0773C6E959}"/>
              </a:ext>
            </a:extLst>
          </p:cNvPr>
          <p:cNvSpPr/>
          <p:nvPr/>
        </p:nvSpPr>
        <p:spPr>
          <a:xfrm>
            <a:off x="2800184" y="410957"/>
            <a:ext cx="1423946" cy="249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587381-EF9A-4739-AED5-588AF81A5C04}"/>
              </a:ext>
            </a:extLst>
          </p:cNvPr>
          <p:cNvSpPr/>
          <p:nvPr/>
        </p:nvSpPr>
        <p:spPr>
          <a:xfrm>
            <a:off x="2156564" y="136113"/>
            <a:ext cx="573885" cy="631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C097EC-87C3-41A4-8634-ADE8A8E883E6}"/>
              </a:ext>
            </a:extLst>
          </p:cNvPr>
          <p:cNvSpPr/>
          <p:nvPr/>
        </p:nvSpPr>
        <p:spPr>
          <a:xfrm>
            <a:off x="1823441" y="6351104"/>
            <a:ext cx="8545118" cy="469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85E3D7-4D22-4721-ABA3-46C0681A1251}"/>
              </a:ext>
            </a:extLst>
          </p:cNvPr>
          <p:cNvSpPr/>
          <p:nvPr/>
        </p:nvSpPr>
        <p:spPr>
          <a:xfrm>
            <a:off x="2156904" y="64366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70609D-1BC1-49DF-A2DF-EE7B8D8F0EE9}"/>
              </a:ext>
            </a:extLst>
          </p:cNvPr>
          <p:cNvSpPr/>
          <p:nvPr/>
        </p:nvSpPr>
        <p:spPr>
          <a:xfrm>
            <a:off x="2473527" y="64366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8D43D0-B923-4E3C-821A-A4C845AA9971}"/>
              </a:ext>
            </a:extLst>
          </p:cNvPr>
          <p:cNvSpPr/>
          <p:nvPr/>
        </p:nvSpPr>
        <p:spPr>
          <a:xfrm>
            <a:off x="2790150" y="64366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FCB788-9E54-4F69-B684-0D5394C7C1B3}"/>
              </a:ext>
            </a:extLst>
          </p:cNvPr>
          <p:cNvSpPr/>
          <p:nvPr/>
        </p:nvSpPr>
        <p:spPr>
          <a:xfrm>
            <a:off x="2160997" y="6612159"/>
            <a:ext cx="246888" cy="1097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44E123-9B4C-4061-815B-E9DB747B5D90}"/>
              </a:ext>
            </a:extLst>
          </p:cNvPr>
          <p:cNvSpPr/>
          <p:nvPr/>
        </p:nvSpPr>
        <p:spPr>
          <a:xfrm>
            <a:off x="1973082" y="3388914"/>
            <a:ext cx="1958440" cy="19390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highlight>
                  <a:srgbClr val="800000"/>
                </a:highlight>
              </a:rPr>
              <a:t>Midi</a:t>
            </a:r>
          </a:p>
        </p:txBody>
      </p:sp>
      <p:pic>
        <p:nvPicPr>
          <p:cNvPr id="60" name="Graphique 59" descr="Document">
            <a:extLst>
              <a:ext uri="{FF2B5EF4-FFF2-40B4-BE49-F238E27FC236}">
                <a16:creationId xmlns:a16="http://schemas.microsoft.com/office/drawing/2014/main" id="{EF5E9DD2-B160-490E-9B35-42E42F10C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2754" y="2060949"/>
            <a:ext cx="5164433" cy="1322656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25E23D1F-E77D-4A06-B16D-1F309EDB5D1C}"/>
              </a:ext>
            </a:extLst>
          </p:cNvPr>
          <p:cNvSpPr txBox="1"/>
          <p:nvPr/>
        </p:nvSpPr>
        <p:spPr>
          <a:xfrm>
            <a:off x="10494688" y="3935896"/>
            <a:ext cx="122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Prestations</a:t>
            </a:r>
            <a:br>
              <a:rPr lang="fr-FR" dirty="0"/>
            </a:br>
            <a:r>
              <a:rPr lang="fr-FR" dirty="0">
                <a:solidFill>
                  <a:srgbClr val="FF0000"/>
                </a:solidFill>
              </a:rPr>
              <a:t># bloc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B8C119B-2C56-45D8-A631-D565FDAD1B7F}"/>
              </a:ext>
            </a:extLst>
          </p:cNvPr>
          <p:cNvSpPr txBox="1"/>
          <p:nvPr/>
        </p:nvSpPr>
        <p:spPr>
          <a:xfrm>
            <a:off x="4740" y="6168348"/>
            <a:ext cx="1857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 et</a:t>
            </a:r>
            <a:br>
              <a:rPr lang="fr-FR" dirty="0"/>
            </a:br>
            <a:r>
              <a:rPr lang="fr-FR" dirty="0">
                <a:solidFill>
                  <a:srgbClr val="FF0000"/>
                </a:solidFill>
              </a:rPr>
              <a:t>espace connexion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C1D7414F-10CD-40E7-B978-7164F76308A3}"/>
              </a:ext>
            </a:extLst>
          </p:cNvPr>
          <p:cNvSpPr txBox="1"/>
          <p:nvPr/>
        </p:nvSpPr>
        <p:spPr>
          <a:xfrm>
            <a:off x="245288" y="121765"/>
            <a:ext cx="141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Désactiver les ancres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22F2C6D-34B8-4112-BB2B-472E1E6087FB}"/>
              </a:ext>
            </a:extLst>
          </p:cNvPr>
          <p:cNvGrpSpPr/>
          <p:nvPr/>
        </p:nvGrpSpPr>
        <p:grpSpPr>
          <a:xfrm>
            <a:off x="2342803" y="768095"/>
            <a:ext cx="2398731" cy="1228557"/>
            <a:chOff x="3475580" y="768095"/>
            <a:chExt cx="5131707" cy="26283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54D5395-11B1-4421-951C-42DB5FA528C5}"/>
                </a:ext>
              </a:extLst>
            </p:cNvPr>
            <p:cNvSpPr/>
            <p:nvPr/>
          </p:nvSpPr>
          <p:spPr>
            <a:xfrm>
              <a:off x="3512434" y="774028"/>
              <a:ext cx="5094853" cy="25909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52E4ABEE-678D-4CA1-B9FD-F727BE02BB5D}"/>
                </a:ext>
              </a:extLst>
            </p:cNvPr>
            <p:cNvCxnSpPr/>
            <p:nvPr/>
          </p:nvCxnSpPr>
          <p:spPr>
            <a:xfrm>
              <a:off x="3475580" y="768095"/>
              <a:ext cx="5131707" cy="26283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B0B59B2A-2AC9-4B74-A227-D461AEA93A6A}"/>
                </a:ext>
              </a:extLst>
            </p:cNvPr>
            <p:cNvCxnSpPr/>
            <p:nvPr/>
          </p:nvCxnSpPr>
          <p:spPr>
            <a:xfrm flipV="1">
              <a:off x="3512434" y="799503"/>
              <a:ext cx="5094853" cy="2565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AF1D2A2D-67E4-4473-8D6A-8596643009C3}"/>
              </a:ext>
            </a:extLst>
          </p:cNvPr>
          <p:cNvSpPr txBox="1"/>
          <p:nvPr/>
        </p:nvSpPr>
        <p:spPr>
          <a:xfrm>
            <a:off x="5666739" y="295477"/>
            <a:ext cx="141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Index.html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5AAE6E5-EF57-42F7-8249-B3D0B8EA00FC}"/>
              </a:ext>
            </a:extLst>
          </p:cNvPr>
          <p:cNvSpPr/>
          <p:nvPr/>
        </p:nvSpPr>
        <p:spPr>
          <a:xfrm>
            <a:off x="9866325" y="6436651"/>
            <a:ext cx="298174" cy="2981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5736F3D-9DD5-4279-8110-16B856461ED7}"/>
              </a:ext>
            </a:extLst>
          </p:cNvPr>
          <p:cNvSpPr/>
          <p:nvPr/>
        </p:nvSpPr>
        <p:spPr>
          <a:xfrm>
            <a:off x="9511981" y="6436651"/>
            <a:ext cx="298174" cy="2981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2E5AA2F-BCC3-40C5-96E3-8C3D30A26E60}"/>
              </a:ext>
            </a:extLst>
          </p:cNvPr>
          <p:cNvSpPr txBox="1"/>
          <p:nvPr/>
        </p:nvSpPr>
        <p:spPr>
          <a:xfrm>
            <a:off x="10511927" y="6168349"/>
            <a:ext cx="151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 </a:t>
            </a:r>
            <a:r>
              <a:rPr lang="fr-FR" dirty="0">
                <a:solidFill>
                  <a:schemeClr val="accent1"/>
                </a:solidFill>
              </a:rPr>
              <a:t>Facebook</a:t>
            </a:r>
            <a:br>
              <a:rPr lang="fr-FR" dirty="0"/>
            </a:br>
            <a:r>
              <a:rPr lang="fr-FR" dirty="0"/>
              <a:t>et </a:t>
            </a:r>
            <a:r>
              <a:rPr lang="fr-FR" dirty="0">
                <a:solidFill>
                  <a:srgbClr val="92D050"/>
                </a:solidFill>
              </a:rPr>
              <a:t>Mail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A8569715-A1E8-44C9-A42C-08A382470E80}"/>
              </a:ext>
            </a:extLst>
          </p:cNvPr>
          <p:cNvGrpSpPr/>
          <p:nvPr/>
        </p:nvGrpSpPr>
        <p:grpSpPr>
          <a:xfrm>
            <a:off x="4884548" y="768688"/>
            <a:ext cx="2398731" cy="1228557"/>
            <a:chOff x="3475580" y="768095"/>
            <a:chExt cx="5131707" cy="262830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7D4275-A6AF-424C-ABA8-8A7C05C12832}"/>
                </a:ext>
              </a:extLst>
            </p:cNvPr>
            <p:cNvSpPr/>
            <p:nvPr/>
          </p:nvSpPr>
          <p:spPr>
            <a:xfrm>
              <a:off x="3512434" y="774028"/>
              <a:ext cx="5094853" cy="25909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F1A52146-64FB-40FA-8EBC-4FBF8703FA31}"/>
                </a:ext>
              </a:extLst>
            </p:cNvPr>
            <p:cNvCxnSpPr/>
            <p:nvPr/>
          </p:nvCxnSpPr>
          <p:spPr>
            <a:xfrm>
              <a:off x="3475580" y="768095"/>
              <a:ext cx="5131707" cy="26283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40619B03-2CC9-4ED8-B1CC-7E8F3F7E28C6}"/>
                </a:ext>
              </a:extLst>
            </p:cNvPr>
            <p:cNvCxnSpPr/>
            <p:nvPr/>
          </p:nvCxnSpPr>
          <p:spPr>
            <a:xfrm flipV="1">
              <a:off x="3512434" y="799503"/>
              <a:ext cx="5094853" cy="2565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B609D42-9E85-418C-8219-1E4FFAD7A7E1}"/>
              </a:ext>
            </a:extLst>
          </p:cNvPr>
          <p:cNvGrpSpPr/>
          <p:nvPr/>
        </p:nvGrpSpPr>
        <p:grpSpPr>
          <a:xfrm>
            <a:off x="7438457" y="768094"/>
            <a:ext cx="2398731" cy="1228557"/>
            <a:chOff x="3475580" y="768095"/>
            <a:chExt cx="5131707" cy="262830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0A78656-5834-4B32-A1AE-96FE1E9B09EE}"/>
                </a:ext>
              </a:extLst>
            </p:cNvPr>
            <p:cNvSpPr/>
            <p:nvPr/>
          </p:nvSpPr>
          <p:spPr>
            <a:xfrm>
              <a:off x="3512434" y="774028"/>
              <a:ext cx="5094853" cy="25909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4D784E9-91DB-46EE-8FDC-A5488C721B2A}"/>
                </a:ext>
              </a:extLst>
            </p:cNvPr>
            <p:cNvCxnSpPr/>
            <p:nvPr/>
          </p:nvCxnSpPr>
          <p:spPr>
            <a:xfrm>
              <a:off x="3475580" y="768095"/>
              <a:ext cx="5131707" cy="26283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8AE7248A-8887-4C5D-A8D1-DF46C61C521B}"/>
                </a:ext>
              </a:extLst>
            </p:cNvPr>
            <p:cNvCxnSpPr/>
            <p:nvPr/>
          </p:nvCxnSpPr>
          <p:spPr>
            <a:xfrm flipV="1">
              <a:off x="3512434" y="799503"/>
              <a:ext cx="5094853" cy="2565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A58C0DF2-E7A5-4643-AD48-F870CD7AB1AF}"/>
              </a:ext>
            </a:extLst>
          </p:cNvPr>
          <p:cNvSpPr txBox="1"/>
          <p:nvPr/>
        </p:nvSpPr>
        <p:spPr>
          <a:xfrm>
            <a:off x="165055" y="1124557"/>
            <a:ext cx="19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Caroussel</a:t>
            </a:r>
            <a:r>
              <a:rPr lang="fr-FR" dirty="0">
                <a:solidFill>
                  <a:srgbClr val="FF0000"/>
                </a:solidFill>
              </a:rPr>
              <a:t> + petit</a:t>
            </a:r>
          </a:p>
          <a:p>
            <a:r>
              <a:rPr lang="fr-FR" dirty="0">
                <a:solidFill>
                  <a:srgbClr val="FF0000"/>
                </a:solidFill>
              </a:rPr>
              <a:t>(ici ou plus bas)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8F9D8B-5C77-4135-8605-D3A7216D227D}"/>
              </a:ext>
            </a:extLst>
          </p:cNvPr>
          <p:cNvSpPr/>
          <p:nvPr/>
        </p:nvSpPr>
        <p:spPr>
          <a:xfrm>
            <a:off x="4080474" y="3376374"/>
            <a:ext cx="1958440" cy="19390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highlight>
                  <a:srgbClr val="800000"/>
                </a:highlight>
              </a:rPr>
              <a:t>Soir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4D583C-7547-4323-9F2F-4F3CDC0E8B85}"/>
              </a:ext>
            </a:extLst>
          </p:cNvPr>
          <p:cNvSpPr/>
          <p:nvPr/>
        </p:nvSpPr>
        <p:spPr>
          <a:xfrm>
            <a:off x="6165043" y="3375726"/>
            <a:ext cx="1958440" cy="19390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highlight>
                  <a:srgbClr val="800000"/>
                </a:highlight>
              </a:rPr>
              <a:t>Caviste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04D25C-7701-4AE2-9ABB-625102FFAEA0}"/>
              </a:ext>
            </a:extLst>
          </p:cNvPr>
          <p:cNvSpPr/>
          <p:nvPr/>
        </p:nvSpPr>
        <p:spPr>
          <a:xfrm>
            <a:off x="8284734" y="3375726"/>
            <a:ext cx="1958440" cy="19390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BE63533-C19C-4E16-B6F4-B1C2EFE46D1E}"/>
              </a:ext>
            </a:extLst>
          </p:cNvPr>
          <p:cNvSpPr txBox="1"/>
          <p:nvPr/>
        </p:nvSpPr>
        <p:spPr>
          <a:xfrm>
            <a:off x="155189" y="2367695"/>
            <a:ext cx="19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Adresse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24AF59-9E29-4CA2-8C75-AA297C911470}"/>
              </a:ext>
            </a:extLst>
          </p:cNvPr>
          <p:cNvSpPr/>
          <p:nvPr/>
        </p:nvSpPr>
        <p:spPr>
          <a:xfrm>
            <a:off x="1973082" y="2075584"/>
            <a:ext cx="2360572" cy="6614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0CD3E5F-CE6B-4BF2-9CF7-F6E57D7DEE3C}"/>
              </a:ext>
            </a:extLst>
          </p:cNvPr>
          <p:cNvSpPr txBox="1"/>
          <p:nvPr/>
        </p:nvSpPr>
        <p:spPr>
          <a:xfrm>
            <a:off x="10511927" y="2275773"/>
            <a:ext cx="1429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Présentation </a:t>
            </a:r>
            <a:br>
              <a:rPr lang="fr-FR" dirty="0"/>
            </a:br>
            <a:r>
              <a:rPr lang="fr-FR" dirty="0"/>
              <a:t>activités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8D8327F-98AE-4D5C-8DB3-76EB24FACFDD}"/>
              </a:ext>
            </a:extLst>
          </p:cNvPr>
          <p:cNvSpPr txBox="1"/>
          <p:nvPr/>
        </p:nvSpPr>
        <p:spPr>
          <a:xfrm>
            <a:off x="10533297" y="226291"/>
            <a:ext cx="7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 gros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9E1F44F-C00D-45A7-A88F-90E4E41FAB6D}"/>
              </a:ext>
            </a:extLst>
          </p:cNvPr>
          <p:cNvCxnSpPr/>
          <p:nvPr/>
        </p:nvCxnSpPr>
        <p:spPr>
          <a:xfrm>
            <a:off x="2156564" y="2277363"/>
            <a:ext cx="9329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3346144B-06D9-40EF-B332-2BFCB64A7B29}"/>
              </a:ext>
            </a:extLst>
          </p:cNvPr>
          <p:cNvCxnSpPr/>
          <p:nvPr/>
        </p:nvCxnSpPr>
        <p:spPr>
          <a:xfrm>
            <a:off x="2156564" y="2493771"/>
            <a:ext cx="9329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1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D4447A-2504-4E2A-BC86-B2A8FEA3596D}"/>
              </a:ext>
            </a:extLst>
          </p:cNvPr>
          <p:cNvSpPr/>
          <p:nvPr/>
        </p:nvSpPr>
        <p:spPr>
          <a:xfrm>
            <a:off x="6793992" y="950850"/>
            <a:ext cx="3236976" cy="33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711E2-8312-458B-808F-9C018E90B30D}"/>
              </a:ext>
            </a:extLst>
          </p:cNvPr>
          <p:cNvSpPr/>
          <p:nvPr/>
        </p:nvSpPr>
        <p:spPr>
          <a:xfrm>
            <a:off x="1823441" y="37625"/>
            <a:ext cx="8545118" cy="730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040388-3590-49AE-864A-27EC5CCE802F}"/>
              </a:ext>
            </a:extLst>
          </p:cNvPr>
          <p:cNvSpPr/>
          <p:nvPr/>
        </p:nvSpPr>
        <p:spPr>
          <a:xfrm>
            <a:off x="1823441" y="37626"/>
            <a:ext cx="8545118" cy="678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6C8A7-760D-4666-B529-E748E74CFB42}"/>
              </a:ext>
            </a:extLst>
          </p:cNvPr>
          <p:cNvSpPr/>
          <p:nvPr/>
        </p:nvSpPr>
        <p:spPr>
          <a:xfrm>
            <a:off x="1823441" y="1883664"/>
            <a:ext cx="8545118" cy="121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ADCBD-BE40-4ADF-B9E8-01C16942081F}"/>
              </a:ext>
            </a:extLst>
          </p:cNvPr>
          <p:cNvSpPr/>
          <p:nvPr/>
        </p:nvSpPr>
        <p:spPr>
          <a:xfrm>
            <a:off x="7576006" y="1011604"/>
            <a:ext cx="454678" cy="202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B0BE7E-1BBD-4AFC-AB07-CD70311FB9AE}"/>
              </a:ext>
            </a:extLst>
          </p:cNvPr>
          <p:cNvSpPr/>
          <p:nvPr/>
        </p:nvSpPr>
        <p:spPr>
          <a:xfrm>
            <a:off x="8197246" y="1011604"/>
            <a:ext cx="454678" cy="202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E612A4-0479-44B8-A5BC-64CB1D17C7E0}"/>
              </a:ext>
            </a:extLst>
          </p:cNvPr>
          <p:cNvSpPr/>
          <p:nvPr/>
        </p:nvSpPr>
        <p:spPr>
          <a:xfrm>
            <a:off x="8818486" y="1011604"/>
            <a:ext cx="454678" cy="202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74A23E-954F-4B42-80B3-52B1E21DE941}"/>
              </a:ext>
            </a:extLst>
          </p:cNvPr>
          <p:cNvSpPr/>
          <p:nvPr/>
        </p:nvSpPr>
        <p:spPr>
          <a:xfrm>
            <a:off x="9411647" y="1011604"/>
            <a:ext cx="454678" cy="202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6C38AE-73BF-4F38-A07D-CE0773C6E959}"/>
              </a:ext>
            </a:extLst>
          </p:cNvPr>
          <p:cNvSpPr/>
          <p:nvPr/>
        </p:nvSpPr>
        <p:spPr>
          <a:xfrm>
            <a:off x="2800184" y="410957"/>
            <a:ext cx="1423946" cy="249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587381-EF9A-4739-AED5-588AF81A5C04}"/>
              </a:ext>
            </a:extLst>
          </p:cNvPr>
          <p:cNvSpPr/>
          <p:nvPr/>
        </p:nvSpPr>
        <p:spPr>
          <a:xfrm>
            <a:off x="2156564" y="136113"/>
            <a:ext cx="573885" cy="631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C097EC-87C3-41A4-8634-ADE8A8E883E6}"/>
              </a:ext>
            </a:extLst>
          </p:cNvPr>
          <p:cNvSpPr/>
          <p:nvPr/>
        </p:nvSpPr>
        <p:spPr>
          <a:xfrm>
            <a:off x="1823441" y="6351104"/>
            <a:ext cx="8545118" cy="469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85E3D7-4D22-4721-ABA3-46C0681A1251}"/>
              </a:ext>
            </a:extLst>
          </p:cNvPr>
          <p:cNvSpPr/>
          <p:nvPr/>
        </p:nvSpPr>
        <p:spPr>
          <a:xfrm>
            <a:off x="2156904" y="64366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70609D-1BC1-49DF-A2DF-EE7B8D8F0EE9}"/>
              </a:ext>
            </a:extLst>
          </p:cNvPr>
          <p:cNvSpPr/>
          <p:nvPr/>
        </p:nvSpPr>
        <p:spPr>
          <a:xfrm>
            <a:off x="2473527" y="64366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8D43D0-B923-4E3C-821A-A4C845AA9971}"/>
              </a:ext>
            </a:extLst>
          </p:cNvPr>
          <p:cNvSpPr/>
          <p:nvPr/>
        </p:nvSpPr>
        <p:spPr>
          <a:xfrm>
            <a:off x="2790150" y="6436651"/>
            <a:ext cx="246888" cy="10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FCB788-9E54-4F69-B684-0D5394C7C1B3}"/>
              </a:ext>
            </a:extLst>
          </p:cNvPr>
          <p:cNvSpPr/>
          <p:nvPr/>
        </p:nvSpPr>
        <p:spPr>
          <a:xfrm>
            <a:off x="2160997" y="6612159"/>
            <a:ext cx="246888" cy="1097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44E123-9B4C-4061-815B-E9DB747B5D90}"/>
              </a:ext>
            </a:extLst>
          </p:cNvPr>
          <p:cNvSpPr/>
          <p:nvPr/>
        </p:nvSpPr>
        <p:spPr>
          <a:xfrm>
            <a:off x="1973082" y="3388915"/>
            <a:ext cx="1958440" cy="3838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highlight>
                  <a:srgbClr val="800000"/>
                </a:highlight>
              </a:rPr>
              <a:t>Midi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25E23D1F-E77D-4A06-B16D-1F309EDB5D1C}"/>
              </a:ext>
            </a:extLst>
          </p:cNvPr>
          <p:cNvSpPr txBox="1"/>
          <p:nvPr/>
        </p:nvSpPr>
        <p:spPr>
          <a:xfrm>
            <a:off x="10494688" y="3935896"/>
            <a:ext cx="122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Prestations</a:t>
            </a:r>
            <a:br>
              <a:rPr lang="fr-FR" dirty="0"/>
            </a:br>
            <a:r>
              <a:rPr lang="fr-FR" dirty="0">
                <a:solidFill>
                  <a:srgbClr val="FF0000"/>
                </a:solidFill>
              </a:rPr>
              <a:t># bloc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B8C119B-2C56-45D8-A631-D565FDAD1B7F}"/>
              </a:ext>
            </a:extLst>
          </p:cNvPr>
          <p:cNvSpPr txBox="1"/>
          <p:nvPr/>
        </p:nvSpPr>
        <p:spPr>
          <a:xfrm>
            <a:off x="4740" y="6168348"/>
            <a:ext cx="1857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 et</a:t>
            </a:r>
            <a:br>
              <a:rPr lang="fr-FR" dirty="0"/>
            </a:br>
            <a:r>
              <a:rPr lang="fr-FR" dirty="0">
                <a:solidFill>
                  <a:srgbClr val="FF0000"/>
                </a:solidFill>
              </a:rPr>
              <a:t>espace connexion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C1D7414F-10CD-40E7-B978-7164F76308A3}"/>
              </a:ext>
            </a:extLst>
          </p:cNvPr>
          <p:cNvSpPr txBox="1"/>
          <p:nvPr/>
        </p:nvSpPr>
        <p:spPr>
          <a:xfrm>
            <a:off x="245288" y="121765"/>
            <a:ext cx="141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Désactiver les ancres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22F2C6D-34B8-4112-BB2B-472E1E6087FB}"/>
              </a:ext>
            </a:extLst>
          </p:cNvPr>
          <p:cNvGrpSpPr/>
          <p:nvPr/>
        </p:nvGrpSpPr>
        <p:grpSpPr>
          <a:xfrm>
            <a:off x="2342803" y="1883663"/>
            <a:ext cx="2398731" cy="1228557"/>
            <a:chOff x="3475580" y="768095"/>
            <a:chExt cx="5131707" cy="26283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54D5395-11B1-4421-951C-42DB5FA528C5}"/>
                </a:ext>
              </a:extLst>
            </p:cNvPr>
            <p:cNvSpPr/>
            <p:nvPr/>
          </p:nvSpPr>
          <p:spPr>
            <a:xfrm>
              <a:off x="3512434" y="774028"/>
              <a:ext cx="5094853" cy="25909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52E4ABEE-678D-4CA1-B9FD-F727BE02BB5D}"/>
                </a:ext>
              </a:extLst>
            </p:cNvPr>
            <p:cNvCxnSpPr/>
            <p:nvPr/>
          </p:nvCxnSpPr>
          <p:spPr>
            <a:xfrm>
              <a:off x="3475580" y="768095"/>
              <a:ext cx="5131707" cy="26283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B0B59B2A-2AC9-4B74-A227-D461AEA93A6A}"/>
                </a:ext>
              </a:extLst>
            </p:cNvPr>
            <p:cNvCxnSpPr/>
            <p:nvPr/>
          </p:nvCxnSpPr>
          <p:spPr>
            <a:xfrm flipV="1">
              <a:off x="3512434" y="799503"/>
              <a:ext cx="5094853" cy="2565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Ellipse 2">
            <a:extLst>
              <a:ext uri="{FF2B5EF4-FFF2-40B4-BE49-F238E27FC236}">
                <a16:creationId xmlns:a16="http://schemas.microsoft.com/office/drawing/2014/main" id="{65AAE6E5-EF57-42F7-8249-B3D0B8EA00FC}"/>
              </a:ext>
            </a:extLst>
          </p:cNvPr>
          <p:cNvSpPr/>
          <p:nvPr/>
        </p:nvSpPr>
        <p:spPr>
          <a:xfrm>
            <a:off x="9866325" y="6436651"/>
            <a:ext cx="298174" cy="2981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5736F3D-9DD5-4279-8110-16B856461ED7}"/>
              </a:ext>
            </a:extLst>
          </p:cNvPr>
          <p:cNvSpPr/>
          <p:nvPr/>
        </p:nvSpPr>
        <p:spPr>
          <a:xfrm>
            <a:off x="9511981" y="6436651"/>
            <a:ext cx="298174" cy="2981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2E5AA2F-BCC3-40C5-96E3-8C3D30A26E60}"/>
              </a:ext>
            </a:extLst>
          </p:cNvPr>
          <p:cNvSpPr txBox="1"/>
          <p:nvPr/>
        </p:nvSpPr>
        <p:spPr>
          <a:xfrm>
            <a:off x="10511927" y="6168349"/>
            <a:ext cx="151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 </a:t>
            </a:r>
            <a:r>
              <a:rPr lang="fr-FR" dirty="0">
                <a:solidFill>
                  <a:schemeClr val="accent1"/>
                </a:solidFill>
              </a:rPr>
              <a:t>Facebook</a:t>
            </a:r>
            <a:br>
              <a:rPr lang="fr-FR" dirty="0"/>
            </a:br>
            <a:r>
              <a:rPr lang="fr-FR" dirty="0"/>
              <a:t>et </a:t>
            </a:r>
            <a:r>
              <a:rPr lang="fr-FR" dirty="0">
                <a:solidFill>
                  <a:srgbClr val="92D050"/>
                </a:solidFill>
              </a:rPr>
              <a:t>Mail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A8569715-A1E8-44C9-A42C-08A382470E80}"/>
              </a:ext>
            </a:extLst>
          </p:cNvPr>
          <p:cNvGrpSpPr/>
          <p:nvPr/>
        </p:nvGrpSpPr>
        <p:grpSpPr>
          <a:xfrm>
            <a:off x="4884548" y="1884256"/>
            <a:ext cx="2398731" cy="1228557"/>
            <a:chOff x="3475580" y="768095"/>
            <a:chExt cx="5131707" cy="262830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7D4275-A6AF-424C-ABA8-8A7C05C12832}"/>
                </a:ext>
              </a:extLst>
            </p:cNvPr>
            <p:cNvSpPr/>
            <p:nvPr/>
          </p:nvSpPr>
          <p:spPr>
            <a:xfrm>
              <a:off x="3512434" y="774028"/>
              <a:ext cx="5094853" cy="25909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F1A52146-64FB-40FA-8EBC-4FBF8703FA31}"/>
                </a:ext>
              </a:extLst>
            </p:cNvPr>
            <p:cNvCxnSpPr/>
            <p:nvPr/>
          </p:nvCxnSpPr>
          <p:spPr>
            <a:xfrm>
              <a:off x="3475580" y="768095"/>
              <a:ext cx="5131707" cy="26283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40619B03-2CC9-4ED8-B1CC-7E8F3F7E28C6}"/>
                </a:ext>
              </a:extLst>
            </p:cNvPr>
            <p:cNvCxnSpPr/>
            <p:nvPr/>
          </p:nvCxnSpPr>
          <p:spPr>
            <a:xfrm flipV="1">
              <a:off x="3512434" y="799503"/>
              <a:ext cx="5094853" cy="2565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B609D42-9E85-418C-8219-1E4FFAD7A7E1}"/>
              </a:ext>
            </a:extLst>
          </p:cNvPr>
          <p:cNvGrpSpPr/>
          <p:nvPr/>
        </p:nvGrpSpPr>
        <p:grpSpPr>
          <a:xfrm>
            <a:off x="7438457" y="1883662"/>
            <a:ext cx="2398731" cy="1228557"/>
            <a:chOff x="3475580" y="768095"/>
            <a:chExt cx="5131707" cy="262830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0A78656-5834-4B32-A1AE-96FE1E9B09EE}"/>
                </a:ext>
              </a:extLst>
            </p:cNvPr>
            <p:cNvSpPr/>
            <p:nvPr/>
          </p:nvSpPr>
          <p:spPr>
            <a:xfrm>
              <a:off x="3512434" y="774028"/>
              <a:ext cx="5094853" cy="25909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4D784E9-91DB-46EE-8FDC-A5488C721B2A}"/>
                </a:ext>
              </a:extLst>
            </p:cNvPr>
            <p:cNvCxnSpPr/>
            <p:nvPr/>
          </p:nvCxnSpPr>
          <p:spPr>
            <a:xfrm>
              <a:off x="3475580" y="768095"/>
              <a:ext cx="5131707" cy="26283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8AE7248A-8887-4C5D-A8D1-DF46C61C521B}"/>
                </a:ext>
              </a:extLst>
            </p:cNvPr>
            <p:cNvCxnSpPr/>
            <p:nvPr/>
          </p:nvCxnSpPr>
          <p:spPr>
            <a:xfrm flipV="1">
              <a:off x="3512434" y="799503"/>
              <a:ext cx="5094853" cy="2565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A58C0DF2-E7A5-4643-AD48-F870CD7AB1AF}"/>
              </a:ext>
            </a:extLst>
          </p:cNvPr>
          <p:cNvSpPr txBox="1"/>
          <p:nvPr/>
        </p:nvSpPr>
        <p:spPr>
          <a:xfrm>
            <a:off x="165055" y="1124557"/>
            <a:ext cx="19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Caroussel</a:t>
            </a:r>
            <a:r>
              <a:rPr lang="fr-FR" dirty="0">
                <a:solidFill>
                  <a:srgbClr val="FF0000"/>
                </a:solidFill>
              </a:rPr>
              <a:t> + petit</a:t>
            </a:r>
          </a:p>
          <a:p>
            <a:r>
              <a:rPr lang="fr-FR" dirty="0">
                <a:solidFill>
                  <a:srgbClr val="FF0000"/>
                </a:solidFill>
              </a:rPr>
              <a:t>(ici ou plus bas)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8F9D8B-5C77-4135-8605-D3A7216D227D}"/>
              </a:ext>
            </a:extLst>
          </p:cNvPr>
          <p:cNvSpPr/>
          <p:nvPr/>
        </p:nvSpPr>
        <p:spPr>
          <a:xfrm>
            <a:off x="1973082" y="3897838"/>
            <a:ext cx="1958440" cy="3771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highlight>
                  <a:srgbClr val="800000"/>
                </a:highlight>
              </a:rPr>
              <a:t>Soir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4D583C-7547-4323-9F2F-4F3CDC0E8B85}"/>
              </a:ext>
            </a:extLst>
          </p:cNvPr>
          <p:cNvSpPr/>
          <p:nvPr/>
        </p:nvSpPr>
        <p:spPr>
          <a:xfrm>
            <a:off x="1973082" y="4412069"/>
            <a:ext cx="1958440" cy="3969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highlight>
                  <a:srgbClr val="800000"/>
                </a:highlight>
              </a:rPr>
              <a:t>Caviste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04D25C-7701-4AE2-9ABB-625102FFAEA0}"/>
              </a:ext>
            </a:extLst>
          </p:cNvPr>
          <p:cNvSpPr/>
          <p:nvPr/>
        </p:nvSpPr>
        <p:spPr>
          <a:xfrm>
            <a:off x="4316237" y="3383605"/>
            <a:ext cx="5493917" cy="19390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BE63533-C19C-4E16-B6F4-B1C2EFE46D1E}"/>
              </a:ext>
            </a:extLst>
          </p:cNvPr>
          <p:cNvSpPr txBox="1"/>
          <p:nvPr/>
        </p:nvSpPr>
        <p:spPr>
          <a:xfrm>
            <a:off x="155189" y="2367695"/>
            <a:ext cx="19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Adresse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24AF59-9E29-4CA2-8C75-AA297C911470}"/>
              </a:ext>
            </a:extLst>
          </p:cNvPr>
          <p:cNvSpPr/>
          <p:nvPr/>
        </p:nvSpPr>
        <p:spPr>
          <a:xfrm>
            <a:off x="4799092" y="53718"/>
            <a:ext cx="3852831" cy="6614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0CD3E5F-CE6B-4BF2-9CF7-F6E57D7DEE3C}"/>
              </a:ext>
            </a:extLst>
          </p:cNvPr>
          <p:cNvSpPr txBox="1"/>
          <p:nvPr/>
        </p:nvSpPr>
        <p:spPr>
          <a:xfrm>
            <a:off x="10511927" y="2275773"/>
            <a:ext cx="1429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Présentation </a:t>
            </a:r>
            <a:br>
              <a:rPr lang="fr-FR" dirty="0"/>
            </a:br>
            <a:r>
              <a:rPr lang="fr-FR" dirty="0"/>
              <a:t>activités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8D8327F-98AE-4D5C-8DB3-76EB24FACFDD}"/>
              </a:ext>
            </a:extLst>
          </p:cNvPr>
          <p:cNvSpPr txBox="1"/>
          <p:nvPr/>
        </p:nvSpPr>
        <p:spPr>
          <a:xfrm>
            <a:off x="10533297" y="226291"/>
            <a:ext cx="7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 gros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8F46D5-EE97-48E3-994B-128CF4E6DF73}"/>
              </a:ext>
            </a:extLst>
          </p:cNvPr>
          <p:cNvSpPr/>
          <p:nvPr/>
        </p:nvSpPr>
        <p:spPr>
          <a:xfrm>
            <a:off x="1973082" y="4894614"/>
            <a:ext cx="1958440" cy="3969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highlight>
                  <a:srgbClr val="800000"/>
                </a:highlight>
              </a:rPr>
              <a:t>…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99C5804-389B-4CBD-BB84-89DA0A09A94E}"/>
              </a:ext>
            </a:extLst>
          </p:cNvPr>
          <p:cNvSpPr txBox="1"/>
          <p:nvPr/>
        </p:nvSpPr>
        <p:spPr>
          <a:xfrm>
            <a:off x="6785405" y="95025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MENU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F6D098B-DA1F-43C0-A4C3-8E8B4070C493}"/>
              </a:ext>
            </a:extLst>
          </p:cNvPr>
          <p:cNvSpPr txBox="1"/>
          <p:nvPr/>
        </p:nvSpPr>
        <p:spPr>
          <a:xfrm>
            <a:off x="2272663" y="883772"/>
            <a:ext cx="92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Adresse</a:t>
            </a:r>
          </a:p>
          <a:p>
            <a:r>
              <a:rPr lang="fr-FR" dirty="0"/>
              <a:t>BLABLA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B412DD9-0376-4681-8FB3-9BA170954208}"/>
              </a:ext>
            </a:extLst>
          </p:cNvPr>
          <p:cNvSpPr txBox="1"/>
          <p:nvPr/>
        </p:nvSpPr>
        <p:spPr>
          <a:xfrm>
            <a:off x="4997315" y="128938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BISTROT 	CAVISTE	…	…</a:t>
            </a:r>
          </a:p>
        </p:txBody>
      </p:sp>
    </p:spTree>
    <p:extLst>
      <p:ext uri="{BB962C8B-B14F-4D97-AF65-F5344CB8AC3E}">
        <p14:creationId xmlns:p14="http://schemas.microsoft.com/office/powerpoint/2010/main" val="41114509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261</Words>
  <Application>Microsoft Office PowerPoint</Application>
  <PresentationFormat>Grand écran</PresentationFormat>
  <Paragraphs>62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Wireframe Initial</vt:lpstr>
      <vt:lpstr>Présentation PowerPoint</vt:lpstr>
      <vt:lpstr>Présentation PowerPoint</vt:lpstr>
      <vt:lpstr>Présentation PowerPoint</vt:lpstr>
      <vt:lpstr>Présentation PowerPoint</vt:lpstr>
      <vt:lpstr>Nouveau Wireframe</vt:lpstr>
      <vt:lpstr>Observations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</dc:creator>
  <cp:lastModifiedBy>SE</cp:lastModifiedBy>
  <cp:revision>20</cp:revision>
  <dcterms:created xsi:type="dcterms:W3CDTF">2020-09-21T13:58:08Z</dcterms:created>
  <dcterms:modified xsi:type="dcterms:W3CDTF">2020-09-22T09:46:51Z</dcterms:modified>
</cp:coreProperties>
</file>