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71383A-FDBA-42DE-A4D3-0C6CF5E5A2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Little-Lemon-Workbook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CA0E57-A508-4436-87E6-1D5EE13017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11/09/2024 7:59:48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350DA08-06EF-43FC-B070-0E0E537B56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7760"/>
            <a:ext cx="12192000" cy="1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165B4B5-97B6-4088-A070-124E32FFD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468" y="0"/>
            <a:ext cx="190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E7B44D5-1A26-4FE8-99BE-52674AAA4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05" y="0"/>
            <a:ext cx="5375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F77592E-20F4-4677-A626-81544924A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74" y="0"/>
            <a:ext cx="3193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6E4088AE-FB36-4BF7-93E0-2036213AE2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2024-09-11T04:59:50Z</dcterms:created>
  <dcterms:modified xsi:type="dcterms:W3CDTF">2024-09-11T04:59:50Z</dcterms:modified>
</cp:coreProperties>
</file>