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3" r:id="rId6"/>
    <p:sldId id="275" r:id="rId7"/>
    <p:sldId id="272" r:id="rId8"/>
    <p:sldId id="276" r:id="rId9"/>
    <p:sldId id="277" r:id="rId10"/>
    <p:sldId id="279" r:id="rId11"/>
    <p:sldId id="278" r:id="rId12"/>
    <p:sldId id="28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4B4"/>
    <a:srgbClr val="EB68EE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 elemento gráfico SmartArt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p-vertex.vercel.app/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464C7F1D-E0A2-6A87-52F7-D8CCBA5641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6381" t="11186" r="17465" b="11186"/>
          <a:stretch/>
        </p:blipFill>
        <p:spPr>
          <a:xfrm>
            <a:off x="0" y="-18073"/>
            <a:ext cx="12192000" cy="68760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F004DC4-A82E-63E3-787C-FA808F23F851}"/>
              </a:ext>
            </a:extLst>
          </p:cNvPr>
          <p:cNvSpPr txBox="1"/>
          <p:nvPr/>
        </p:nvSpPr>
        <p:spPr>
          <a:xfrm>
            <a:off x="1279435" y="4498893"/>
            <a:ext cx="5463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Andres / Mamadou / Rodrigo / Roland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00AA0FB-5CF7-875E-0AA0-EB1E54C7A2FD}"/>
              </a:ext>
            </a:extLst>
          </p:cNvPr>
          <p:cNvCxnSpPr>
            <a:cxnSpLocks/>
          </p:cNvCxnSpPr>
          <p:nvPr/>
        </p:nvCxnSpPr>
        <p:spPr>
          <a:xfrm flipV="1">
            <a:off x="975374" y="2021305"/>
            <a:ext cx="0" cy="369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E94002F-88FC-0841-C08A-48CDFC493541}"/>
              </a:ext>
            </a:extLst>
          </p:cNvPr>
          <p:cNvCxnSpPr>
            <a:cxnSpLocks/>
          </p:cNvCxnSpPr>
          <p:nvPr/>
        </p:nvCxnSpPr>
        <p:spPr>
          <a:xfrm>
            <a:off x="975374" y="4987447"/>
            <a:ext cx="43907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845A8BD-0C6B-5A97-4B3A-4BBBEFF86B4C}"/>
              </a:ext>
            </a:extLst>
          </p:cNvPr>
          <p:cNvSpPr txBox="1"/>
          <p:nvPr/>
        </p:nvSpPr>
        <p:spPr>
          <a:xfrm>
            <a:off x="1279435" y="5315040"/>
            <a:ext cx="5463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Sardelli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2A29DE9-F984-83FF-7767-5AF07210E1C6}"/>
              </a:ext>
            </a:extLst>
          </p:cNvPr>
          <p:cNvSpPr txBox="1">
            <a:spLocks/>
          </p:cNvSpPr>
          <p:nvPr/>
        </p:nvSpPr>
        <p:spPr>
          <a:xfrm>
            <a:off x="475044" y="490750"/>
            <a:ext cx="7153663" cy="220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1255CFF-D1B2-6798-E99A-611FB550475E}"/>
              </a:ext>
            </a:extLst>
          </p:cNvPr>
          <p:cNvSpPr txBox="1"/>
          <p:nvPr/>
        </p:nvSpPr>
        <p:spPr>
          <a:xfrm>
            <a:off x="1279434" y="4286026"/>
            <a:ext cx="3762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GRUPO 03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7FF629B-AB45-82FA-3CF6-E3DD5CBB4D52}"/>
              </a:ext>
            </a:extLst>
          </p:cNvPr>
          <p:cNvSpPr txBox="1"/>
          <p:nvPr/>
        </p:nvSpPr>
        <p:spPr>
          <a:xfrm>
            <a:off x="1279434" y="5109618"/>
            <a:ext cx="17747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8A93F59-8776-F8FB-6BAE-6E511DC7FFE3}"/>
              </a:ext>
            </a:extLst>
          </p:cNvPr>
          <p:cNvSpPr txBox="1"/>
          <p:nvPr/>
        </p:nvSpPr>
        <p:spPr>
          <a:xfrm>
            <a:off x="440208" y="690573"/>
            <a:ext cx="4240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app = () =&gt; {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8CCD0275-FA37-3257-A94B-65314C9ABA8E}"/>
              </a:ext>
            </a:extLst>
          </p:cNvPr>
          <p:cNvSpPr txBox="1"/>
          <p:nvPr/>
        </p:nvSpPr>
        <p:spPr>
          <a:xfrm>
            <a:off x="2652728" y="2217596"/>
            <a:ext cx="3453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99D9507-DF71-9238-98ED-09954CC993CF}"/>
              </a:ext>
            </a:extLst>
          </p:cNvPr>
          <p:cNvSpPr txBox="1"/>
          <p:nvPr/>
        </p:nvSpPr>
        <p:spPr>
          <a:xfrm rot="16200000">
            <a:off x="-160057" y="4698947"/>
            <a:ext cx="17747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Febrero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7825" y="3089275"/>
            <a:ext cx="5638800" cy="876300"/>
          </a:xfrm>
        </p:spPr>
        <p:txBody>
          <a:bodyPr/>
          <a:lstStyle/>
          <a:p>
            <a:r>
              <a:rPr lang="en-US" b="1" i="0" dirty="0" err="1">
                <a:solidFill>
                  <a:srgbClr val="EB68EE"/>
                </a:solidFill>
                <a:effectLst/>
                <a:latin typeface="arial" panose="020B0604020202020204" pitchFamily="34" charset="0"/>
              </a:rPr>
              <a:t>Moltes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B014B4"/>
                </a:solidFill>
                <a:effectLst/>
                <a:latin typeface="arial" panose="020B0604020202020204" pitchFamily="34" charset="0"/>
              </a:rPr>
              <a:t>gràcies</a:t>
            </a:r>
            <a:r>
              <a:rPr lang="en-US" b="1" i="0" dirty="0">
                <a:solidFill>
                  <a:srgbClr val="B014B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B014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6D8D-774B-61B7-C773-BCC12D7ED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893" y="1149292"/>
            <a:ext cx="3920455" cy="62377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BC6D6-7F85-C07E-601A-2B345690F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894" y="1546563"/>
            <a:ext cx="8383399" cy="1087580"/>
          </a:xfrm>
        </p:spPr>
        <p:txBody>
          <a:bodyPr>
            <a:normAutofit/>
          </a:bodyPr>
          <a:lstStyle/>
          <a:p>
            <a:r>
              <a:rPr lang="en-US" sz="4000" b="1" i="1" dirty="0" err="1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Conectando</a:t>
            </a:r>
            <a:r>
              <a:rPr lang="en-US" sz="4000" b="1" i="1" dirty="0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personas.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AE0BE85-B41C-90A8-BBF9-2E3FF04118FB}"/>
              </a:ext>
            </a:extLst>
          </p:cNvPr>
          <p:cNvSpPr txBox="1">
            <a:spLocks/>
          </p:cNvSpPr>
          <p:nvPr/>
        </p:nvSpPr>
        <p:spPr>
          <a:xfrm>
            <a:off x="3474893" y="2157465"/>
            <a:ext cx="8383399" cy="108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 err="1">
                <a:solidFill>
                  <a:srgbClr val="B014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Creando</a:t>
            </a:r>
            <a:r>
              <a:rPr lang="en-US" sz="4000" b="1" i="1" dirty="0">
                <a:solidFill>
                  <a:srgbClr val="B014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rgbClr val="B014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momentos</a:t>
            </a:r>
            <a:r>
              <a:rPr lang="en-US" sz="4000" b="1" i="1" dirty="0">
                <a:solidFill>
                  <a:srgbClr val="B014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6A174A8-4886-E0FF-72D3-92755AB49FD6}"/>
              </a:ext>
            </a:extLst>
          </p:cNvPr>
          <p:cNvSpPr txBox="1"/>
          <p:nvPr/>
        </p:nvSpPr>
        <p:spPr>
          <a:xfrm>
            <a:off x="6035853" y="5508653"/>
            <a:ext cx="5822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uestro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solucionar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7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5FE0-2DBD-BEAB-4CA1-5FD138727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9C14-F679-D842-17AA-735D146C7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893" y="1149292"/>
            <a:ext cx="3920455" cy="62377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4F926-4CDF-4A5C-F3B4-D81531E4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894" y="1546563"/>
            <a:ext cx="8383399" cy="108758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 socio para </a:t>
            </a:r>
            <a:r>
              <a:rPr lang="en-US" sz="4000" b="1" i="1" dirty="0" err="1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endParaRPr lang="en-US" sz="4000" b="1" i="1" dirty="0">
              <a:solidFill>
                <a:srgbClr val="EB68E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75CFDF7-D414-43AD-D84B-13489FBB0B8D}"/>
              </a:ext>
            </a:extLst>
          </p:cNvPr>
          <p:cNvSpPr txBox="1">
            <a:spLocks/>
          </p:cNvSpPr>
          <p:nvPr/>
        </p:nvSpPr>
        <p:spPr>
          <a:xfrm>
            <a:off x="3474893" y="2157465"/>
            <a:ext cx="8383399" cy="108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B014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INOLVIDABLES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5B0D84-7F7C-D1E9-15D2-42532535528B}"/>
              </a:ext>
            </a:extLst>
          </p:cNvPr>
          <p:cNvSpPr txBox="1"/>
          <p:nvPr/>
        </p:nvSpPr>
        <p:spPr>
          <a:xfrm>
            <a:off x="3474893" y="3612956"/>
            <a:ext cx="582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de la aplicación</a:t>
            </a:r>
          </a:p>
          <a:p>
            <a:endParaRPr lang="es-CL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ECA679-1DF2-5D43-3996-0CAE002C976D}"/>
              </a:ext>
            </a:extLst>
          </p:cNvPr>
          <p:cNvSpPr txBox="1"/>
          <p:nvPr/>
        </p:nvSpPr>
        <p:spPr>
          <a:xfrm>
            <a:off x="3474893" y="4058971"/>
            <a:ext cx="795091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CL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eventos</a:t>
            </a:r>
          </a:p>
          <a:p>
            <a:r>
              <a:rPr lang="es-CL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&gt;Conectar diferentes usuarios</a:t>
            </a:r>
          </a:p>
          <a:p>
            <a:r>
              <a:rPr lang="es-CL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&gt;Interacción con distintas plataformas</a:t>
            </a:r>
          </a:p>
          <a:p>
            <a:r>
              <a:rPr lang="en-US" sz="2800" b="1" i="1" dirty="0">
                <a:solidFill>
                  <a:srgbClr val="E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&gt;Dar </a:t>
            </a:r>
            <a:r>
              <a:rPr lang="en-US" sz="2800" b="1" i="1" dirty="0" err="1">
                <a:solidFill>
                  <a:srgbClr val="E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vida</a:t>
            </a:r>
            <a:r>
              <a:rPr lang="en-US" sz="2800" b="1" i="1" dirty="0">
                <a:solidFill>
                  <a:srgbClr val="E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800" b="1" i="1" dirty="0" err="1">
                <a:solidFill>
                  <a:srgbClr val="E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</a:t>
            </a:r>
            <a:r>
              <a:rPr lang="en-US" sz="2800" b="1" i="1" dirty="0">
                <a:solidFill>
                  <a:srgbClr val="E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ideas</a:t>
            </a:r>
            <a:endParaRPr lang="es-CL" sz="2800" b="1" i="1" dirty="0">
              <a:solidFill>
                <a:srgbClr val="EB68E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8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162EDF-1EFA-B463-6937-25EBB55A554C}"/>
              </a:ext>
            </a:extLst>
          </p:cNvPr>
          <p:cNvSpPr txBox="1">
            <a:spLocks/>
          </p:cNvSpPr>
          <p:nvPr/>
        </p:nvSpPr>
        <p:spPr>
          <a:xfrm>
            <a:off x="5769555" y="222046"/>
            <a:ext cx="3809873" cy="8067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Tech Stack</a:t>
            </a:r>
          </a:p>
        </p:txBody>
      </p:sp>
      <p:pic>
        <p:nvPicPr>
          <p:cNvPr id="7" name="Picture 2" descr="Html5 - Iconos gratis de computadora">
            <a:extLst>
              <a:ext uri="{FF2B5EF4-FFF2-40B4-BE49-F238E27FC236}">
                <a16:creationId xmlns:a16="http://schemas.microsoft.com/office/drawing/2014/main" id="{2D80F84F-C74E-E0EF-9CC9-ADCE39449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06" y="1347675"/>
            <a:ext cx="1123853" cy="112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58AF85D-A61E-905B-4CA6-E3012AA6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92" y="1373905"/>
            <a:ext cx="1123854" cy="1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63F2CD7-7CE3-319A-998E-15BD6088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550" y="1414716"/>
            <a:ext cx="989769" cy="98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850E7B8-450C-B272-7C76-A0B4E4CD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508" y="2898440"/>
            <a:ext cx="1778079" cy="177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it - Logo Downloads">
            <a:extLst>
              <a:ext uri="{FF2B5EF4-FFF2-40B4-BE49-F238E27FC236}">
                <a16:creationId xmlns:a16="http://schemas.microsoft.com/office/drawing/2014/main" id="{0455266C-7BBA-F12C-FC0A-4124F72E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442" y="3246876"/>
            <a:ext cx="1123853" cy="112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B4DCEFA-22CD-4D80-D25C-51BEDB41009A}"/>
              </a:ext>
            </a:extLst>
          </p:cNvPr>
          <p:cNvSpPr txBox="1"/>
          <p:nvPr/>
        </p:nvSpPr>
        <p:spPr>
          <a:xfrm>
            <a:off x="4063781" y="2550432"/>
            <a:ext cx="1246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L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B964D5-DC75-3FAF-B8CD-4CFDC9466E1E}"/>
              </a:ext>
            </a:extLst>
          </p:cNvPr>
          <p:cNvSpPr txBox="1"/>
          <p:nvPr/>
        </p:nvSpPr>
        <p:spPr>
          <a:xfrm>
            <a:off x="5897341" y="2550432"/>
            <a:ext cx="2690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Estilos complementarios</a:t>
            </a:r>
            <a:endParaRPr lang="es-CL" sz="18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62F2156-5185-3F1A-A586-659C61EDF4F2}"/>
              </a:ext>
            </a:extLst>
          </p:cNvPr>
          <p:cNvSpPr txBox="1"/>
          <p:nvPr/>
        </p:nvSpPr>
        <p:spPr>
          <a:xfrm>
            <a:off x="6190207" y="4453444"/>
            <a:ext cx="2104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Componentización</a:t>
            </a:r>
            <a:endParaRPr lang="es-CL" sz="18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1A5E57-6BC6-90D7-DEDE-36782BF29026}"/>
              </a:ext>
            </a:extLst>
          </p:cNvPr>
          <p:cNvSpPr txBox="1"/>
          <p:nvPr/>
        </p:nvSpPr>
        <p:spPr>
          <a:xfrm>
            <a:off x="8810365" y="4491853"/>
            <a:ext cx="234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de versiones</a:t>
            </a:r>
            <a:endParaRPr lang="es-CL" sz="18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986C2F5-2CD5-96CD-372A-E0F4F574C23E}"/>
              </a:ext>
            </a:extLst>
          </p:cNvPr>
          <p:cNvSpPr txBox="1"/>
          <p:nvPr/>
        </p:nvSpPr>
        <p:spPr>
          <a:xfrm>
            <a:off x="8810365" y="2554815"/>
            <a:ext cx="2543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Manipulación de datos</a:t>
            </a:r>
            <a:endParaRPr lang="es-CL" sz="18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5E50D-D3FE-2788-DD37-7A0BB5E52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308" y="3246876"/>
            <a:ext cx="734931" cy="11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956D5C4-0D99-93E6-F1C8-E06391019519}"/>
              </a:ext>
            </a:extLst>
          </p:cNvPr>
          <p:cNvSpPr txBox="1"/>
          <p:nvPr/>
        </p:nvSpPr>
        <p:spPr>
          <a:xfrm>
            <a:off x="3865539" y="4453444"/>
            <a:ext cx="1598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UX/UI</a:t>
            </a:r>
            <a:endParaRPr lang="es-CL" sz="18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Trello - Iconos gratis de redes sociales">
            <a:extLst>
              <a:ext uri="{FF2B5EF4-FFF2-40B4-BE49-F238E27FC236}">
                <a16:creationId xmlns:a16="http://schemas.microsoft.com/office/drawing/2014/main" id="{E423BBB4-116A-85C6-F675-9B0E15BF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93" y="5204452"/>
            <a:ext cx="1151897" cy="11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C440B52-8854-61B2-9B70-D8397F39BE94}"/>
              </a:ext>
            </a:extLst>
          </p:cNvPr>
          <p:cNvSpPr txBox="1"/>
          <p:nvPr/>
        </p:nvSpPr>
        <p:spPr>
          <a:xfrm>
            <a:off x="6932163" y="5595735"/>
            <a:ext cx="1781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46683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2048B-F267-6B6D-BD57-5D32A696A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2BA41-75D0-3B21-4B25-9B7916F59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893" y="1149292"/>
            <a:ext cx="3920455" cy="62377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CF55E5-DCBF-780C-86F1-7D9D51954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894" y="1546563"/>
            <a:ext cx="8383399" cy="108758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49524-6CF0-F985-C735-E27DA2CEAC7D}"/>
              </a:ext>
            </a:extLst>
          </p:cNvPr>
          <p:cNvSpPr txBox="1">
            <a:spLocks/>
          </p:cNvSpPr>
          <p:nvPr/>
        </p:nvSpPr>
        <p:spPr>
          <a:xfrm>
            <a:off x="3474893" y="2157465"/>
            <a:ext cx="8383399" cy="108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4000" b="1" i="1" dirty="0">
                <a:solidFill>
                  <a:srgbClr val="B014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endParaRPr lang="en-US" sz="4000" b="1" i="1" dirty="0">
              <a:solidFill>
                <a:srgbClr val="B014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69C71F-D5D4-6A8B-8E6A-FA35DDF19C16}"/>
              </a:ext>
            </a:extLst>
          </p:cNvPr>
          <p:cNvSpPr txBox="1"/>
          <p:nvPr/>
        </p:nvSpPr>
        <p:spPr>
          <a:xfrm>
            <a:off x="3474893" y="3612956"/>
            <a:ext cx="582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de la aplicación</a:t>
            </a:r>
          </a:p>
          <a:p>
            <a:endParaRPr lang="es-CL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4C31299-8318-341D-2981-7CEC3F580F58}"/>
              </a:ext>
            </a:extLst>
          </p:cNvPr>
          <p:cNvSpPr txBox="1"/>
          <p:nvPr/>
        </p:nvSpPr>
        <p:spPr>
          <a:xfrm>
            <a:off x="3474893" y="4058971"/>
            <a:ext cx="79509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 / Log In</a:t>
            </a:r>
          </a:p>
          <a:p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&gt;Ingresar datos de Perfil</a:t>
            </a:r>
          </a:p>
          <a:p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&gt;Crear eventos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del evento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</a:t>
            </a:r>
            <a:r>
              <a:rPr lang="es-CL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usuarios (</a:t>
            </a:r>
            <a:r>
              <a:rPr lang="es-CL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lista de amigos)</a:t>
            </a:r>
          </a:p>
          <a:p>
            <a:endParaRPr lang="es-CL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7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02BBF-22D9-4048-482A-A439003E3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43A2-9259-5372-FA49-E197C1B87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893" y="1149292"/>
            <a:ext cx="3920455" cy="62377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C686CA-06BF-82A3-7E82-AE5E10B30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894" y="1546563"/>
            <a:ext cx="8383399" cy="1087580"/>
          </a:xfrm>
        </p:spPr>
        <p:txBody>
          <a:bodyPr>
            <a:normAutofit/>
          </a:bodyPr>
          <a:lstStyle/>
          <a:p>
            <a:r>
              <a:rPr lang="en-US" sz="4000" b="1" i="1" dirty="0" err="1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Futuras</a:t>
            </a:r>
            <a:endParaRPr lang="en-US" sz="4000" b="1" i="1" dirty="0">
              <a:solidFill>
                <a:srgbClr val="EB68E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BBB0C9A-7E80-22BC-4E47-45A1FA13E743}"/>
              </a:ext>
            </a:extLst>
          </p:cNvPr>
          <p:cNvSpPr txBox="1">
            <a:spLocks/>
          </p:cNvSpPr>
          <p:nvPr/>
        </p:nvSpPr>
        <p:spPr>
          <a:xfrm>
            <a:off x="3474893" y="2157465"/>
            <a:ext cx="8383399" cy="1087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B014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IMPLEMENTACIONES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BEB64DA-0FC5-61A0-BACB-D0A2A0B82C7F}"/>
              </a:ext>
            </a:extLst>
          </p:cNvPr>
          <p:cNvSpPr txBox="1"/>
          <p:nvPr/>
        </p:nvSpPr>
        <p:spPr>
          <a:xfrm>
            <a:off x="3474893" y="3612956"/>
            <a:ext cx="582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de la aplicación</a:t>
            </a:r>
          </a:p>
          <a:p>
            <a:endParaRPr lang="es-CL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3D1D1-810F-DE7F-0095-6181FC7EC3C5}"/>
              </a:ext>
            </a:extLst>
          </p:cNvPr>
          <p:cNvSpPr txBox="1"/>
          <p:nvPr/>
        </p:nvSpPr>
        <p:spPr>
          <a:xfrm>
            <a:off x="3474893" y="4058971"/>
            <a:ext cx="79509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Recompensas </a:t>
            </a:r>
            <a:r>
              <a:rPr lang="es-CL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in-app</a:t>
            </a:r>
            <a:endParaRPr lang="es-CL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&gt;Sistema de puntos</a:t>
            </a:r>
          </a:p>
          <a:p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CL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Microtranscacciones</a:t>
            </a:r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in-app</a:t>
            </a:r>
            <a:endParaRPr lang="es-CL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&gt;Chat</a:t>
            </a:r>
          </a:p>
          <a:p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</a:t>
            </a:r>
            <a:r>
              <a:rPr lang="es-CL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CL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 de datos</a:t>
            </a:r>
          </a:p>
          <a:p>
            <a:endParaRPr lang="es-CL" sz="20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6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083F9-FAA7-259F-04BC-2E248C8E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1D399-0FDB-353F-877E-CB73DF96E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893" y="311887"/>
            <a:ext cx="3920455" cy="62377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9720B7-517A-A0A3-65E0-AE8ED5968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893" y="1063164"/>
            <a:ext cx="3011631" cy="623774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1" dirty="0" err="1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Muestra</a:t>
            </a:r>
            <a:r>
              <a:rPr lang="en-US" sz="2800" b="1" i="1" dirty="0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endParaRPr lang="en-US" sz="2800" b="1" i="1" dirty="0">
              <a:solidFill>
                <a:srgbClr val="B014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srgbClr val="EB68E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B543E13-6661-CDB1-83D1-4FA2E51FDF99}"/>
              </a:ext>
            </a:extLst>
          </p:cNvPr>
          <p:cNvSpPr txBox="1">
            <a:spLocks/>
          </p:cNvSpPr>
          <p:nvPr/>
        </p:nvSpPr>
        <p:spPr>
          <a:xfrm>
            <a:off x="3474893" y="1375051"/>
            <a:ext cx="3478356" cy="94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 err="1">
                <a:solidFill>
                  <a:srgbClr val="B014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  <a:endParaRPr lang="en-US" sz="2800" b="1" i="1" dirty="0">
              <a:solidFill>
                <a:srgbClr val="B014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17C6F1-2AED-7CC3-5B82-8A7F89B694F3}"/>
              </a:ext>
            </a:extLst>
          </p:cNvPr>
          <p:cNvSpPr txBox="1"/>
          <p:nvPr/>
        </p:nvSpPr>
        <p:spPr>
          <a:xfrm>
            <a:off x="6753226" y="1185088"/>
            <a:ext cx="609460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"use strict"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35CD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C71BC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C71BC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C71BC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C71BC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C71BC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C71BC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000" b="0" dirty="0">
                <a:solidFill>
                  <a:srgbClr val="CC71BC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i="1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 err="1">
                <a:solidFill>
                  <a:srgbClr val="CC71BC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"confirm-password"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35CD1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navigate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i="1" dirty="0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i="1" dirty="0" err="1">
                <a:solidFill>
                  <a:srgbClr val="24B5A8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"../Personal-info/personal-info.html"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000" b="0" dirty="0">
              <a:solidFill>
                <a:srgbClr val="BFCB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  ? ((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sz="1000" b="0" i="1" dirty="0" err="1">
                <a:solidFill>
                  <a:srgbClr val="DE456B"/>
                </a:solidFill>
                <a:effectLst/>
                <a:latin typeface="Consolas" panose="020B0609020204030204" pitchFamily="49" charset="0"/>
              </a:rPr>
              <a:t>confirmPassword</a:t>
            </a:r>
            <a:r>
              <a:rPr lang="en-US" sz="1000" b="0" dirty="0" err="1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i="1" dirty="0" err="1">
                <a:solidFill>
                  <a:srgbClr val="D26D3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9A02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"Passwords did not match"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    : (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Usuario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Registrado</a:t>
            </a:r>
            <a:r>
              <a:rPr lang="en-US" sz="1000" b="0" dirty="0">
                <a:solidFill>
                  <a:srgbClr val="37AE6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 dirty="0">
                <a:solidFill>
                  <a:srgbClr val="3398DB"/>
                </a:solidFill>
                <a:effectLst/>
                <a:latin typeface="Consolas" panose="020B0609020204030204" pitchFamily="49" charset="0"/>
              </a:rPr>
              <a:t>navigate</a:t>
            </a:r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00" b="0" dirty="0">
                <a:solidFill>
                  <a:srgbClr val="BFCB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20CB66-B664-62E2-E196-152A0D9D9255}"/>
              </a:ext>
            </a:extLst>
          </p:cNvPr>
          <p:cNvSpPr txBox="1"/>
          <p:nvPr/>
        </p:nvSpPr>
        <p:spPr>
          <a:xfrm>
            <a:off x="3474893" y="2182031"/>
            <a:ext cx="30116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</a:t>
            </a:r>
          </a:p>
          <a:p>
            <a:r>
              <a:rPr lang="es-CL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334155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93474-33C0-8FA3-9FA3-628BFFD7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62826-4511-9FDA-00AC-043B6DB9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893" y="1149292"/>
            <a:ext cx="3920455" cy="62377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D810B-4059-A091-867F-0327E02F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894" y="1546563"/>
            <a:ext cx="8383399" cy="108758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07087A-270B-134F-96F0-659F0CA80058}"/>
              </a:ext>
            </a:extLst>
          </p:cNvPr>
          <p:cNvSpPr txBox="1"/>
          <p:nvPr/>
        </p:nvSpPr>
        <p:spPr>
          <a:xfrm>
            <a:off x="3474893" y="3612956"/>
            <a:ext cx="58224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EB68EE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https://app-vertex.vercel.app/</a:t>
            </a:r>
            <a:endParaRPr lang="es-CL" sz="2000" i="1" dirty="0">
              <a:solidFill>
                <a:srgbClr val="EB68E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2F941-87C1-F8B3-E71B-73D41BFAE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F78EC-B4D8-7356-7278-971F400A0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893" y="1149292"/>
            <a:ext cx="3920455" cy="623774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FF34A-D8F9-F2F7-49C4-B04775FAC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894" y="1546563"/>
            <a:ext cx="8383399" cy="1087580"/>
          </a:xfrm>
        </p:spPr>
        <p:txBody>
          <a:bodyPr>
            <a:normAutofit/>
          </a:bodyPr>
          <a:lstStyle/>
          <a:p>
            <a:r>
              <a:rPr lang="en-US" sz="4000" b="1" i="1" dirty="0" err="1">
                <a:solidFill>
                  <a:srgbClr val="EB6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n-US" sz="4000" b="1" i="1" dirty="0">
              <a:solidFill>
                <a:srgbClr val="EB68E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72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{45F19D71-A18F-4E06-B646-D6D7D4548FD3}tf67328976_win32</Template>
  <TotalTime>357</TotalTime>
  <Words>394</Words>
  <Application>Microsoft Office PowerPoint</Application>
  <PresentationFormat>Panorámica</PresentationFormat>
  <Paragraphs>88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Consolas</vt:lpstr>
      <vt:lpstr>Tenorite</vt:lpstr>
      <vt:lpstr>Tema de Office</vt:lpstr>
      <vt:lpstr>Presentación de PowerPoint</vt:lpstr>
      <vt:lpstr>vertex</vt:lpstr>
      <vt:lpstr>vertex</vt:lpstr>
      <vt:lpstr>Presentación de PowerPoint</vt:lpstr>
      <vt:lpstr>vertex</vt:lpstr>
      <vt:lpstr>vertex</vt:lpstr>
      <vt:lpstr>vertex</vt:lpstr>
      <vt:lpstr>vertex</vt:lpstr>
      <vt:lpstr>vertex</vt:lpstr>
      <vt:lpstr>Moltes gràcies.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Rosales Moya</dc:creator>
  <cp:lastModifiedBy>Rodrigo Rosales Moya</cp:lastModifiedBy>
  <cp:revision>5</cp:revision>
  <dcterms:created xsi:type="dcterms:W3CDTF">2024-02-23T14:31:11Z</dcterms:created>
  <dcterms:modified xsi:type="dcterms:W3CDTF">2024-02-26T12:21:03Z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