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8" r:id="rId8"/>
    <p:sldId id="262" r:id="rId9"/>
    <p:sldId id="263" r:id="rId10"/>
    <p:sldId id="264" r:id="rId11"/>
    <p:sldId id="267" r:id="rId12"/>
    <p:sldId id="265" r:id="rId13"/>
    <p:sldId id="266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32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htec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htec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htec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htec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Abgerundetes Rechtec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Abgerundetes Rechtec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BA50D42-C9CD-4801-B293-61D1F53EC57E}" type="datetimeFigureOut">
              <a:rPr lang="de-DE" smtClean="0"/>
              <a:t>08.06.2015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Datumsplatzhalt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t>08.06.2015</a:t>
            </a:fld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8" name="Fußzeilenplatzhalt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BA50D42-C9CD-4801-B293-61D1F53EC57E}" type="datetimeFigureOut">
              <a:rPr lang="de-DE" smtClean="0"/>
              <a:t>08.06.2015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htec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htec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htec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Abgerundetes Rechtec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Abgerundetes Rechtec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htec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htec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htec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htec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htec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htec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08.06.2015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lick.ninjacav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Slick 2D E-Portfolio</a:t>
            </a:r>
          </a:p>
          <a:p>
            <a:r>
              <a:rPr lang="de-DE" dirty="0" smtClean="0"/>
              <a:t>Roland </a:t>
            </a:r>
            <a:r>
              <a:rPr lang="de-DE" dirty="0" err="1" smtClean="0"/>
              <a:t>Osterrieter</a:t>
            </a:r>
            <a:endParaRPr lang="de-DE" dirty="0" smtClean="0"/>
          </a:p>
          <a:p>
            <a:r>
              <a:rPr lang="de-DE" dirty="0" err="1" smtClean="0"/>
              <a:t>Tinf</a:t>
            </a:r>
            <a:r>
              <a:rPr lang="de-DE" dirty="0" smtClean="0"/>
              <a:t> 13B2</a:t>
            </a:r>
            <a:endParaRPr lang="de-DE" dirty="0"/>
          </a:p>
        </p:txBody>
      </p:sp>
      <p:pic>
        <p:nvPicPr>
          <p:cNvPr id="1026" name="Picture 2" descr="C:\Users\Roland\Desktop\SlickEportfolio\slick_logo_by_badnomis-d4slnw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4342"/>
            <a:ext cx="78962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09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Roland\Desktop\SlickEportfolio\phys2d-1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84784"/>
            <a:ext cx="2032000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4836190" y="1268760"/>
            <a:ext cx="324036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Phys2D</a:t>
            </a:r>
          </a:p>
          <a:p>
            <a:endParaRPr lang="de-DE" sz="2800" dirty="0"/>
          </a:p>
          <a:p>
            <a:r>
              <a:rPr lang="de-DE" dirty="0" smtClean="0"/>
              <a:t>Umsetzung der Box2D (C++) Physik Library in Java</a:t>
            </a:r>
            <a:endParaRPr lang="de-DE" dirty="0"/>
          </a:p>
          <a:p>
            <a:endParaRPr lang="de-DE" dirty="0"/>
          </a:p>
        </p:txBody>
      </p:sp>
      <p:pic>
        <p:nvPicPr>
          <p:cNvPr id="4099" name="Picture 3" descr="C:\Users\Roland\Desktop\SlickEportfolio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77072"/>
            <a:ext cx="25400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115616" y="4161349"/>
            <a:ext cx="32403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Fizzy</a:t>
            </a:r>
            <a:endParaRPr lang="de-DE" sz="2800" dirty="0" smtClean="0"/>
          </a:p>
          <a:p>
            <a:endParaRPr lang="de-DE" sz="2800" dirty="0"/>
          </a:p>
          <a:p>
            <a:r>
              <a:rPr lang="de-DE" dirty="0" smtClean="0"/>
              <a:t>Wrapper zur einfachen Verwendung der JBox2D Physik Library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657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oland\Desktop\ur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4724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971600" y="2996952"/>
            <a:ext cx="51125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KryoNet</a:t>
            </a:r>
            <a:endParaRPr lang="de-DE" sz="2800" dirty="0" smtClean="0"/>
          </a:p>
          <a:p>
            <a:endParaRPr lang="de-DE" sz="2800" dirty="0"/>
          </a:p>
          <a:p>
            <a:r>
              <a:rPr lang="de-DE" dirty="0" smtClean="0"/>
              <a:t>Schnelle Netzwerk-Bibliothek die mit </a:t>
            </a:r>
            <a:r>
              <a:rPr lang="de-DE" dirty="0" err="1" smtClean="0"/>
              <a:t>Serialisierung</a:t>
            </a:r>
            <a:r>
              <a:rPr lang="de-DE" dirty="0" smtClean="0"/>
              <a:t> arbeitet, besonders geeignet für Spiele.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0768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Alternativen</a:t>
            </a:r>
            <a:endParaRPr lang="de-DE" dirty="0"/>
          </a:p>
        </p:txBody>
      </p:sp>
      <p:pic>
        <p:nvPicPr>
          <p:cNvPr id="5122" name="Picture 2" descr="C:\Users\Roland\Desktop\log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56992"/>
            <a:ext cx="3048264" cy="50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Roland\Desktop\text-header-2_40p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5082747"/>
            <a:ext cx="3240360" cy="57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61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 &amp; 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pPr marL="109728" indent="0">
              <a:buNone/>
            </a:pPr>
            <a:r>
              <a:rPr lang="de-DE" dirty="0" smtClean="0"/>
              <a:t>Download auf:</a:t>
            </a:r>
          </a:p>
          <a:p>
            <a:pPr marL="109728" indent="0">
              <a:buNone/>
            </a:pPr>
            <a:r>
              <a:rPr lang="de-DE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http://slick.ninjacave.com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  <a:hlinkClick r:id="rId2"/>
              </a:rPr>
              <a:t>/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  <a:p>
            <a:pPr marL="109728" indent="0">
              <a:buNone/>
            </a:pPr>
            <a:r>
              <a:rPr lang="de-DE" dirty="0" smtClean="0"/>
              <a:t>Beispiel Projekt:</a:t>
            </a:r>
          </a:p>
          <a:p>
            <a:pPr marL="109728" indent="0">
              <a:buNone/>
            </a:pP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https://github.com/Rolleander/EPortfolio-Slick2D</a:t>
            </a:r>
          </a:p>
        </p:txBody>
      </p:sp>
    </p:spTree>
    <p:extLst>
      <p:ext uri="{BB962C8B-B14F-4D97-AF65-F5344CB8AC3E}">
        <p14:creationId xmlns:p14="http://schemas.microsoft.com/office/powerpoint/2010/main" val="28114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Game Development Probleme</a:t>
            </a:r>
          </a:p>
          <a:p>
            <a:r>
              <a:rPr lang="de-DE" dirty="0" smtClean="0"/>
              <a:t>Überblick Slick</a:t>
            </a:r>
          </a:p>
          <a:p>
            <a:r>
              <a:rPr lang="de-DE" dirty="0" smtClean="0"/>
              <a:t>Warum Slick</a:t>
            </a:r>
          </a:p>
          <a:p>
            <a:r>
              <a:rPr lang="de-DE" dirty="0" smtClean="0"/>
              <a:t>Funktionsweise </a:t>
            </a:r>
          </a:p>
          <a:p>
            <a:r>
              <a:rPr lang="de-DE" dirty="0" smtClean="0"/>
              <a:t>Zusätzliche Libraries</a:t>
            </a:r>
          </a:p>
          <a:p>
            <a:r>
              <a:rPr lang="de-DE" dirty="0" smtClean="0"/>
              <a:t>Alternativen</a:t>
            </a:r>
          </a:p>
          <a:p>
            <a:r>
              <a:rPr lang="de-DE" dirty="0" smtClean="0"/>
              <a:t>Installation &amp;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885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Game Development 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Flüssiges Laufzeitverhalten</a:t>
            </a:r>
          </a:p>
          <a:p>
            <a:r>
              <a:rPr lang="de-DE" dirty="0" smtClean="0"/>
              <a:t>Komplexe und viele </a:t>
            </a:r>
            <a:r>
              <a:rPr lang="de-DE" dirty="0" err="1" smtClean="0"/>
              <a:t>Render</a:t>
            </a:r>
            <a:r>
              <a:rPr lang="de-DE" dirty="0" smtClean="0"/>
              <a:t> Calls</a:t>
            </a:r>
          </a:p>
          <a:p>
            <a:r>
              <a:rPr lang="de-DE" dirty="0" smtClean="0"/>
              <a:t>Viel I/O: Maus, Tastatur, Bildschirm, Sounds…</a:t>
            </a:r>
          </a:p>
          <a:p>
            <a:r>
              <a:rPr lang="de-DE" dirty="0" smtClean="0"/>
              <a:t>Simulation durch Massendaten</a:t>
            </a:r>
          </a:p>
          <a:p>
            <a:r>
              <a:rPr lang="de-DE" dirty="0" smtClean="0"/>
              <a:t>Aufwendige Algorithmen (Kollisionen, Wegfindung)</a:t>
            </a:r>
          </a:p>
          <a:p>
            <a:r>
              <a:rPr lang="de-DE" dirty="0" smtClean="0"/>
              <a:t>Gameloops mit 60 FPS und mehr</a:t>
            </a:r>
          </a:p>
          <a:p>
            <a:r>
              <a:rPr lang="de-DE" dirty="0" smtClean="0"/>
              <a:t>Bei Netzwerkspielen zusätzlich Synchronisation</a:t>
            </a:r>
          </a:p>
          <a:p>
            <a:pPr marL="109728" indent="0">
              <a:buNone/>
            </a:pPr>
            <a:endParaRPr lang="de-DE" dirty="0"/>
          </a:p>
          <a:p>
            <a:pPr marL="109728" indent="0">
              <a:buNone/>
            </a:pPr>
            <a:r>
              <a:rPr lang="de-DE" dirty="0" smtClean="0"/>
              <a:t>=&gt; Wenig Zeit, viel zu tun! </a:t>
            </a:r>
          </a:p>
          <a:p>
            <a:pPr marL="109728" indent="0"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484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Überblick Slick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Vom Entwickler 2009 abgeschlossen</a:t>
            </a:r>
          </a:p>
          <a:p>
            <a:r>
              <a:rPr lang="de-DE" dirty="0" smtClean="0"/>
              <a:t>Baut auf der LWJGL (Light-</a:t>
            </a:r>
            <a:r>
              <a:rPr lang="de-DE" dirty="0" err="1" smtClean="0"/>
              <a:t>Weight</a:t>
            </a:r>
            <a:r>
              <a:rPr lang="de-DE" dirty="0" smtClean="0"/>
              <a:t> Java Gaming Library) auf</a:t>
            </a:r>
          </a:p>
          <a:p>
            <a:r>
              <a:rPr lang="de-DE" dirty="0" smtClean="0"/>
              <a:t>Verwendet OpenGL zum Rendern</a:t>
            </a:r>
          </a:p>
          <a:p>
            <a:r>
              <a:rPr lang="de-DE" dirty="0" smtClean="0"/>
              <a:t>Open Source </a:t>
            </a:r>
          </a:p>
          <a:p>
            <a:r>
              <a:rPr lang="de-DE" dirty="0" smtClean="0"/>
              <a:t>Updates für neue Versionen von LWJGL</a:t>
            </a:r>
          </a:p>
          <a:p>
            <a:r>
              <a:rPr lang="de-DE" dirty="0" smtClean="0"/>
              <a:t>Relativ klein und gut strukturiert</a:t>
            </a:r>
          </a:p>
          <a:p>
            <a:r>
              <a:rPr lang="de-DE" dirty="0" smtClean="0"/>
              <a:t>Plattformunabhängigkeit durch Java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941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Slick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de-DE" dirty="0" smtClean="0"/>
              <a:t>+ Einfach aufgebaut und schnell zu lernen</a:t>
            </a:r>
          </a:p>
          <a:p>
            <a:pPr marL="109728" indent="0">
              <a:buNone/>
            </a:pPr>
            <a:r>
              <a:rPr lang="de-DE" dirty="0" smtClean="0"/>
              <a:t>+ Benötigt keine </a:t>
            </a:r>
            <a:r>
              <a:rPr lang="de-DE" dirty="0" err="1" smtClean="0"/>
              <a:t>OpenGl</a:t>
            </a:r>
            <a:r>
              <a:rPr lang="de-DE" dirty="0" smtClean="0"/>
              <a:t> Kenntnisse</a:t>
            </a:r>
          </a:p>
          <a:p>
            <a:pPr marL="109728" indent="0">
              <a:buNone/>
            </a:pPr>
            <a:r>
              <a:rPr lang="de-DE" dirty="0" smtClean="0"/>
              <a:t>+ Bietet viele Freiheiten</a:t>
            </a:r>
          </a:p>
          <a:p>
            <a:pPr marL="109728" indent="0">
              <a:buNone/>
            </a:pPr>
            <a:r>
              <a:rPr lang="de-DE" dirty="0" smtClean="0"/>
              <a:t>+ Viel schneller als „reine“ Java Programme</a:t>
            </a:r>
          </a:p>
          <a:p>
            <a:pPr marL="109728" indent="0">
              <a:buNone/>
            </a:pPr>
            <a:r>
              <a:rPr lang="de-DE" dirty="0" smtClean="0"/>
              <a:t>+ Bringt die Methoden der Spieleentwicklung näher</a:t>
            </a:r>
          </a:p>
          <a:p>
            <a:pPr marL="109728" indent="0">
              <a:buNone/>
            </a:pPr>
            <a:r>
              <a:rPr lang="de-DE" dirty="0" smtClean="0"/>
              <a:t>+ Support aus der Community von anderen Hobby-Entwicklern</a:t>
            </a:r>
          </a:p>
          <a:p>
            <a:pPr marL="109728" indent="0">
              <a:buNone/>
            </a:pPr>
            <a:r>
              <a:rPr lang="de-DE" dirty="0" smtClean="0"/>
              <a:t>+ Geringer Umfang und schnelle Einrichtung</a:t>
            </a:r>
          </a:p>
          <a:p>
            <a:pPr marL="109728" indent="0">
              <a:buNone/>
            </a:pPr>
            <a:endParaRPr lang="de-DE" dirty="0"/>
          </a:p>
          <a:p>
            <a:pPr marL="109728" indent="0">
              <a:buNone/>
            </a:pPr>
            <a:r>
              <a:rPr lang="de-DE" dirty="0" smtClean="0"/>
              <a:t>- Für kommerzielle und große Projekte schlecht geeignet, da es mit neueren </a:t>
            </a:r>
            <a:r>
              <a:rPr lang="de-DE" dirty="0" err="1" smtClean="0"/>
              <a:t>Engines</a:t>
            </a:r>
            <a:r>
              <a:rPr lang="de-DE" dirty="0" smtClean="0"/>
              <a:t> nicht mithalten kann.</a:t>
            </a:r>
          </a:p>
          <a:p>
            <a:pPr marL="109728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558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Funktionsweise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Single Thread Prinzip</a:t>
            </a:r>
          </a:p>
          <a:p>
            <a:r>
              <a:rPr lang="de-DE" dirty="0" err="1" smtClean="0"/>
              <a:t>Render</a:t>
            </a:r>
            <a:r>
              <a:rPr lang="de-DE" dirty="0" smtClean="0"/>
              <a:t> und Game-Update unabhängig</a:t>
            </a:r>
          </a:p>
          <a:p>
            <a:r>
              <a:rPr lang="de-DE" dirty="0" smtClean="0"/>
              <a:t>Zentraler </a:t>
            </a:r>
            <a:r>
              <a:rPr lang="de-DE" dirty="0" err="1" smtClean="0"/>
              <a:t>GameLoop</a:t>
            </a:r>
            <a:r>
              <a:rPr lang="de-DE" dirty="0" smtClean="0"/>
              <a:t> berechnet Zeitdifferenzen</a:t>
            </a:r>
          </a:p>
          <a:p>
            <a:r>
              <a:rPr lang="de-DE" dirty="0" smtClean="0"/>
              <a:t>Delta-gesteuerte Update Funktion für korrekten Spielfluss </a:t>
            </a:r>
          </a:p>
          <a:p>
            <a:r>
              <a:rPr lang="de-DE" dirty="0" smtClean="0"/>
              <a:t>Graphics Objekt ähnlich wie in AWT</a:t>
            </a:r>
          </a:p>
          <a:p>
            <a:r>
              <a:rPr lang="de-DE" dirty="0" err="1" smtClean="0"/>
              <a:t>OpenGl</a:t>
            </a:r>
            <a:r>
              <a:rPr lang="de-DE" dirty="0" smtClean="0"/>
              <a:t> Funktionen gekapselt durch Objekte und Funktionen</a:t>
            </a:r>
          </a:p>
          <a:p>
            <a:r>
              <a:rPr lang="de-DE" dirty="0" smtClean="0"/>
              <a:t>Direktes ansprechen von LWJGL Komponenten möglich</a:t>
            </a:r>
          </a:p>
          <a:p>
            <a:pPr marL="109728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67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Standard-Tools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Große Sammlung von Zeichenbefehlen</a:t>
            </a:r>
          </a:p>
          <a:p>
            <a:r>
              <a:rPr lang="de-DE" dirty="0" smtClean="0"/>
              <a:t>Images</a:t>
            </a:r>
          </a:p>
          <a:p>
            <a:r>
              <a:rPr lang="de-DE" dirty="0" smtClean="0"/>
              <a:t>Sounds</a:t>
            </a:r>
          </a:p>
          <a:p>
            <a:r>
              <a:rPr lang="de-DE" dirty="0" smtClean="0"/>
              <a:t>Music</a:t>
            </a:r>
          </a:p>
          <a:p>
            <a:r>
              <a:rPr lang="de-DE" dirty="0" err="1" smtClean="0"/>
              <a:t>SpriteSheets</a:t>
            </a:r>
            <a:endParaRPr lang="de-DE" dirty="0" smtClean="0"/>
          </a:p>
          <a:p>
            <a:r>
              <a:rPr lang="de-DE" dirty="0" err="1" smtClean="0"/>
              <a:t>Animations</a:t>
            </a:r>
            <a:endParaRPr lang="de-DE" dirty="0" smtClean="0"/>
          </a:p>
          <a:p>
            <a:r>
              <a:rPr lang="de-DE" dirty="0" err="1" smtClean="0"/>
              <a:t>ParticleEmitter</a:t>
            </a:r>
            <a:endParaRPr lang="de-DE" dirty="0" smtClean="0"/>
          </a:p>
          <a:p>
            <a:r>
              <a:rPr lang="de-DE" dirty="0" err="1" smtClean="0"/>
              <a:t>GameStates</a:t>
            </a:r>
            <a:endParaRPr lang="de-DE" dirty="0" smtClean="0"/>
          </a:p>
          <a:p>
            <a:r>
              <a:rPr lang="de-DE" dirty="0" err="1" smtClean="0"/>
              <a:t>Transitions</a:t>
            </a:r>
            <a:endParaRPr lang="de-DE" dirty="0" smtClean="0"/>
          </a:p>
          <a:p>
            <a:r>
              <a:rPr lang="de-DE" dirty="0" smtClean="0"/>
              <a:t>Mouse / Keyboard / Gamepads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2858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Zusätzliche Libraries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de-DE" dirty="0" smtClean="0"/>
              <a:t>Für Slick gibt es bereits einige implementierte Libraries für weitere Funktionen:</a:t>
            </a:r>
          </a:p>
          <a:p>
            <a:pPr marL="109728" indent="0">
              <a:buNone/>
            </a:pPr>
            <a:endParaRPr lang="de-DE" dirty="0"/>
          </a:p>
        </p:txBody>
      </p:sp>
      <p:pic>
        <p:nvPicPr>
          <p:cNvPr id="2050" name="Picture 2" descr="C:\Users\Roland\Desktop\SlickEportfolio\tiled-logo-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11277"/>
            <a:ext cx="4257675" cy="231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148064" y="3861048"/>
            <a:ext cx="324036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Tiled</a:t>
            </a:r>
            <a:r>
              <a:rPr lang="de-DE" sz="2800" dirty="0" smtClean="0"/>
              <a:t> </a:t>
            </a:r>
            <a:r>
              <a:rPr lang="de-DE" sz="2800" dirty="0" err="1" smtClean="0"/>
              <a:t>MapEditor</a:t>
            </a:r>
            <a:endParaRPr lang="de-DE" sz="2800" dirty="0" smtClean="0"/>
          </a:p>
          <a:p>
            <a:endParaRPr lang="de-DE" sz="2800" dirty="0"/>
          </a:p>
          <a:p>
            <a:r>
              <a:rPr lang="de-DE" dirty="0" smtClean="0"/>
              <a:t>Einfaches laden von </a:t>
            </a:r>
            <a:r>
              <a:rPr lang="de-DE" dirty="0" err="1" smtClean="0"/>
              <a:t>Maps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426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Roland\Desktop\SlickEportfolio\TWL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2601912" cy="130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923928" y="1092780"/>
            <a:ext cx="46805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Themable</a:t>
            </a:r>
            <a:r>
              <a:rPr lang="de-DE" sz="2800" dirty="0" smtClean="0"/>
              <a:t> </a:t>
            </a:r>
            <a:r>
              <a:rPr lang="de-DE" sz="2800" dirty="0" err="1" smtClean="0"/>
              <a:t>Widget</a:t>
            </a:r>
            <a:r>
              <a:rPr lang="de-DE" sz="2800" dirty="0" smtClean="0"/>
              <a:t> Library</a:t>
            </a:r>
          </a:p>
          <a:p>
            <a:endParaRPr lang="de-DE" sz="2800" dirty="0"/>
          </a:p>
          <a:p>
            <a:r>
              <a:rPr lang="de-DE" dirty="0" smtClean="0"/>
              <a:t>Mächtiges GUI Tool mit eigenen Designs</a:t>
            </a:r>
            <a:endParaRPr lang="de-DE" dirty="0"/>
          </a:p>
          <a:p>
            <a:endParaRPr lang="de-DE" dirty="0"/>
          </a:p>
        </p:txBody>
      </p:sp>
      <p:pic>
        <p:nvPicPr>
          <p:cNvPr id="3075" name="Picture 3" descr="C:\Users\Roland\Desktop\SlickEportfolio\artemis-300x1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293096"/>
            <a:ext cx="285750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115616" y="3933056"/>
            <a:ext cx="36004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Artemis</a:t>
            </a:r>
          </a:p>
          <a:p>
            <a:endParaRPr lang="de-DE" sz="2800" dirty="0"/>
          </a:p>
          <a:p>
            <a:r>
              <a:rPr lang="de-DE" dirty="0" smtClean="0"/>
              <a:t>Entity System für eine einfach konfigurierbare Spiel-Logik, die komplexe und skalierbare Strukturen ermöglicht.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906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hea">
  <a:themeElements>
    <a:clrScheme name="Rhea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Rhea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he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324</Words>
  <Application>Microsoft Office PowerPoint</Application>
  <PresentationFormat>Bildschirmpräsentation (4:3)</PresentationFormat>
  <Paragraphs>87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Georgia</vt:lpstr>
      <vt:lpstr>Trebuchet MS</vt:lpstr>
      <vt:lpstr>Wingdings 2</vt:lpstr>
      <vt:lpstr>Rhea</vt:lpstr>
      <vt:lpstr>PowerPoint-Präsentation</vt:lpstr>
      <vt:lpstr>Agenda</vt:lpstr>
      <vt:lpstr>Game Development Probleme</vt:lpstr>
      <vt:lpstr>Überblick Slick</vt:lpstr>
      <vt:lpstr>Warum Slick</vt:lpstr>
      <vt:lpstr>Funktionsweise</vt:lpstr>
      <vt:lpstr>Standard-Tools</vt:lpstr>
      <vt:lpstr>Zusätzliche Libraries</vt:lpstr>
      <vt:lpstr>PowerPoint-Präsentation</vt:lpstr>
      <vt:lpstr>PowerPoint-Präsentation</vt:lpstr>
      <vt:lpstr>PowerPoint-Präsentation</vt:lpstr>
      <vt:lpstr>Alternativen</vt:lpstr>
      <vt:lpstr>Installation &amp;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Roland</dc:creator>
  <cp:lastModifiedBy>Roland Osterrieter</cp:lastModifiedBy>
  <cp:revision>11</cp:revision>
  <dcterms:created xsi:type="dcterms:W3CDTF">2015-05-20T17:15:40Z</dcterms:created>
  <dcterms:modified xsi:type="dcterms:W3CDTF">2015-06-08T07:18:35Z</dcterms:modified>
</cp:coreProperties>
</file>