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62" r:id="rId2"/>
    <p:sldId id="265" r:id="rId3"/>
    <p:sldId id="26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7DB48-265F-4488-8696-36D139792026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127E-DB2E-4C85-A179-36CBD5911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9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 userDrawn="1">
            <p:ph type="ctrTitle"/>
          </p:nvPr>
        </p:nvSpPr>
        <p:spPr>
          <a:xfrm>
            <a:off x="419926" y="116632"/>
            <a:ext cx="6212612" cy="506486"/>
          </a:xfrm>
        </p:spPr>
        <p:txBody>
          <a:bodyPr/>
          <a:lstStyle>
            <a:lvl1pPr algn="l">
              <a:defRPr sz="25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 userDrawn="1">
            <p:ph type="subTitle" idx="1"/>
          </p:nvPr>
        </p:nvSpPr>
        <p:spPr>
          <a:xfrm>
            <a:off x="545129" y="980728"/>
            <a:ext cx="2904253" cy="36004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4173187" y="6381332"/>
            <a:ext cx="457200" cy="363537"/>
          </a:xfrm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1CF901A-3852-4691-AADD-C0FD564BB2C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" r="3754" b="89437"/>
          <a:stretch/>
        </p:blipFill>
        <p:spPr bwMode="auto">
          <a:xfrm>
            <a:off x="-13252" y="1"/>
            <a:ext cx="9157252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752224" y="9428"/>
            <a:ext cx="2378526" cy="684000"/>
          </a:xfrm>
          <a:prstGeom prst="rect">
            <a:avLst/>
          </a:prstGeom>
          <a:blipFill dpi="0" rotWithShape="1">
            <a:blip r:embed="rId3">
              <a:alphaModFix amt="15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" t="-71087" r="-14490" b="-898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9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7" tIns="45699" rIns="91397" bIns="45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97" tIns="45699" rIns="91397" bIns="45699" rtlCol="0" anchor="ctr"/>
          <a:lstStyle>
            <a:lvl1pPr algn="l" defTabSz="91397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964042-CA68-4C72-89AC-C9178A7A4EE3}" type="datetime1">
              <a:rPr lang="ko-KR" altLang="en-US">
                <a:solidFill>
                  <a:prstClr val="black">
                    <a:tint val="75000"/>
                  </a:prstClr>
                </a:solidFill>
                <a:sym typeface="Apple SD 산돌고딕 Neo 옅은체"/>
              </a:rPr>
              <a:pPr>
                <a:defRPr/>
              </a:pPr>
              <a:t>2019-07-02</a:t>
            </a:fld>
            <a:endParaRPr lang="ko-KR" altLang="en-US" dirty="0">
              <a:solidFill>
                <a:prstClr val="black">
                  <a:tint val="75000"/>
                </a:prstClr>
              </a:solidFill>
              <a:sym typeface="Apple SD 산돌고딕 Neo 옅은체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0"/>
            <a:ext cx="2895600" cy="365125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1342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ym typeface="Apple SD 산돌고딕 Neo 옅은체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6356360"/>
            <a:ext cx="2133600" cy="365125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913421" fontAlgn="base">
              <a:spcBef>
                <a:spcPct val="0"/>
              </a:spcBef>
              <a:spcAft>
                <a:spcPct val="0"/>
              </a:spcAft>
              <a:defRPr/>
            </a:pPr>
            <a:fld id="{5D1BB8AC-141E-4B0C-A4CE-6C999AA9A53C}" type="slidenum">
              <a:rPr lang="ko-KR" altLang="en-US" smtClean="0">
                <a:sym typeface="Apple SD 산돌고딕 Neo 옅은체"/>
              </a:rPr>
              <a:pPr defTabSz="91342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045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3421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3421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00617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01236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01855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02472" algn="ctr" defTabSz="913909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0830" indent="-340830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734" indent="-284782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641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107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76" indent="-227219" algn="l" defTabSz="913421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19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02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88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72" indent="-228491" algn="l" defTabSz="913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5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1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24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0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95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79" algn="l" defTabSz="9139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27840"/>
              </p:ext>
            </p:extLst>
          </p:nvPr>
        </p:nvGraphicFramePr>
        <p:xfrm>
          <a:off x="287524" y="908719"/>
          <a:ext cx="8568953" cy="5688632"/>
        </p:xfrm>
        <a:graphic>
          <a:graphicData uri="http://schemas.openxmlformats.org/drawingml/2006/table">
            <a:tbl>
              <a:tblPr/>
              <a:tblGrid>
                <a:gridCol w="14401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926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SMT</a:t>
                      </a:r>
                      <a:r>
                        <a:rPr lang="en-US" altLang="ko-KR" sz="1100" b="1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-150" baseline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공정내 검사장비</a:t>
                      </a:r>
                      <a:r>
                        <a:rPr lang="en-US" altLang="ko-KR" sz="1100" b="1" kern="1200" spc="-15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(AOI)</a:t>
                      </a:r>
                      <a:r>
                        <a:rPr lang="ko-KR" altLang="en-US" sz="1100" b="1" kern="1200" spc="-150" baseline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합부 판정 개선 모델 개발</a:t>
                      </a: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35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 구성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명진희</a:t>
                      </a: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M, </a:t>
                      </a:r>
                      <a:r>
                        <a:rPr lang="ko-KR" altLang="en-US" sz="11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변재현</a:t>
                      </a: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M, </a:t>
                      </a:r>
                      <a:r>
                        <a:rPr lang="ko-KR" altLang="en-US" sz="11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유성록</a:t>
                      </a:r>
                      <a:r>
                        <a:rPr lang="en-US" altLang="ko-KR" sz="11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419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단답형이 아닌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서술형으로 구제적으로 작성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어떤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문제를 해결하고자 하는가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예상 결과물은 무엇이고 어떤 형태인가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SMT </a:t>
                      </a:r>
                      <a:r>
                        <a:rPr lang="ko-KR" altLang="en-US" sz="11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중 발생하는 가성불량을 정확하게 판별하기 위한 관능검사 대체 모델 개발</a:t>
                      </a:r>
                      <a:endParaRPr lang="en-US" altLang="ko-KR" sz="1100" spc="-15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11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기대하는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가치와 효과는 </a:t>
                      </a:r>
                      <a:r>
                        <a:rPr lang="ko-KR" altLang="en-US" sz="1100" spc="-1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무엇인가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  <a:b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</a:b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   </a:t>
                      </a:r>
                      <a:r>
                        <a:rPr lang="en-US" altLang="ko-KR" sz="11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- </a:t>
                      </a:r>
                      <a:r>
                        <a:rPr lang="ko-KR" altLang="en-US" sz="11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머신러닝을 통한 가성불량 판별기준에 대한 정확도 향상 및 가성불량률 감소를 통한 </a:t>
                      </a:r>
                      <a:r>
                        <a:rPr lang="ko-KR" altLang="en-US" sz="11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sym typeface="Wingdings"/>
                        </a:rPr>
                        <a:t>관능검사 투입시간 단축</a:t>
                      </a:r>
                      <a:endParaRPr lang="en-US" sz="1100" b="0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2904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필요한 관련 데이터 리스트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현재 확보된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추가로 필요한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필요데이터 </a:t>
                      </a:r>
                      <a:r>
                        <a:rPr lang="ko-KR" altLang="en-US" sz="1100" kern="1200" spc="-15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확보방안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-  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확보된 데이터 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비전검사 데이터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치수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이미지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등등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- 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 필요 데이터 및 필요데이터 확보방안 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미정</a:t>
                      </a:r>
                      <a:endParaRPr lang="en-US" altLang="ko-KR" sz="1100" kern="1200" spc="-15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특성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포맷은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lang="ko-KR" altLang="en-US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시계열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제품성능데이터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제품구동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고장데이터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en-US" altLang="ko-KR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Wi-fi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사용성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</a:t>
                      </a:r>
                      <a:r>
                        <a:rPr lang="en-US" altLang="ko-KR" sz="1100" kern="1200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- 3D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스캔데이터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제품 치수 측정 데이터</a:t>
                      </a:r>
                      <a:r>
                        <a:rPr lang="en-US" altLang="ko-KR" sz="1100" kern="1200" spc="-1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불량 데이터</a:t>
                      </a:r>
                      <a:endParaRPr lang="en-US" altLang="ko-KR" sz="1100" kern="1200" spc="-15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005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현장적용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이용자 관점 이용절차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시험운영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확산 방안 </a:t>
                      </a:r>
                      <a:r>
                        <a:rPr kumimoji="0" lang="ko-KR" altLang="en-US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 적용하여 시범 운영 및 결과 검토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/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동일 라인 다른제품에 대한 데이터 분석 및 동일 업무수행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  <a:t/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/>
                        </a:rPr>
                        <a:t>데이터수집에 대한 시스템 구축</a:t>
                      </a: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8005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</a:t>
                      </a:r>
                      <a:r>
                        <a:rPr kumimoji="0" lang="ko-KR" altLang="en-US" sz="1100" b="0" i="0" u="none" strike="noStrike" kern="1200" cap="none" spc="-15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괸련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알고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싶은 내용 및 전문가의 도움이 필요한  부분은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?(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우선순위로 구체적으로 </a:t>
                      </a:r>
                      <a:r>
                        <a:rPr kumimoji="0" lang="ko-KR" altLang="en-US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기입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수집 및 전처리 자동화 알고리즘 개발에 대한 조언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/>
                      </a:r>
                      <a:b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</a:b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효율적 데이터 분석방법에 대한 조언</a:t>
                      </a:r>
                      <a:endParaRPr kumimoji="0" lang="en-US" altLang="ko-KR" sz="11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1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2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프로젝트 계획서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62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프로젝트 </a:t>
            </a:r>
            <a:r>
              <a:rPr lang="ko-KR" altLang="en-US" sz="28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계획 요약문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8680260" y="6512424"/>
            <a:ext cx="457200" cy="363537"/>
          </a:xfrm>
          <a:prstGeom prst="rect">
            <a:avLst/>
          </a:prstGeom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3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2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4158"/>
              </p:ext>
            </p:extLst>
          </p:nvPr>
        </p:nvGraphicFramePr>
        <p:xfrm>
          <a:off x="287524" y="1040899"/>
          <a:ext cx="8568952" cy="547152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3261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결과물은 무엇이고 어떻게 사용되는가</a:t>
                      </a:r>
                      <a:r>
                        <a:rPr lang="en-US" altLang="ko-KR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endParaRPr lang="en-US" altLang="ko-KR" sz="1100" spc="-15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1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정의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 </a:t>
                      </a:r>
                      <a:r>
                        <a:rPr lang="ko-KR" altLang="en-US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어떤 </a:t>
                      </a:r>
                      <a:r>
                        <a:rPr lang="ko-KR" altLang="en-US" sz="11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문제를 해결하고자 하는가</a:t>
                      </a:r>
                      <a:r>
                        <a:rPr lang="en-US" altLang="ko-KR" sz="11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?</a:t>
                      </a: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6383422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수행에 필요한 관련 데이터 리스트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특성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 포맷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시각화 등 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별첨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추가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필요 데이터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수행 전략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어떤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데이터를 어떤 방법으로 분석하여 어떤 지능적인 서비스를 제공할지 수행 전략을 기술함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사용할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모델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알고리즘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0301158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프로젝트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수행의 예상되는 애로사항</a:t>
                      </a:r>
                      <a:r>
                        <a:rPr lang="en-US" altLang="ko-KR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주요 이슈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협력부서</a:t>
                      </a: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협력 내용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lang="ko-KR" altLang="en-US" sz="1100" kern="1200" spc="-1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소요 </a:t>
                      </a:r>
                      <a:r>
                        <a:rPr lang="ko-KR" altLang="en-US" sz="1100" kern="120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예산 및 기간</a:t>
                      </a:r>
                      <a:endParaRPr lang="en-US" altLang="ko-KR" sz="1100" kern="1200" spc="-1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7640610"/>
                  </a:ext>
                </a:extLst>
              </a:tr>
              <a:tr h="83637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 </a:t>
                      </a:r>
                      <a:r>
                        <a:rPr kumimoji="0" lang="ko-KR" altLang="en-US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현장적용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및 이용자 관점 이용절차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시험운영</a:t>
                      </a: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확산 방안 등</a:t>
                      </a:r>
                      <a:r>
                        <a:rPr kumimoji="0" lang="en-US" altLang="ko-KR" sz="11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kumimoji="0" lang="en-US" altLang="ko-KR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80260" y="6512424"/>
            <a:ext cx="457200" cy="363537"/>
          </a:xfrm>
        </p:spPr>
        <p:txBody>
          <a:bodyPr/>
          <a:lstStyle/>
          <a:p>
            <a:pPr>
              <a:defRPr/>
            </a:pPr>
            <a:fld id="{21CF901A-3852-4691-AADD-C0FD564BB2CE}" type="slidenum"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07504" y="116632"/>
            <a:ext cx="69625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4" rIns="91385" bIns="45694" anchor="ctr"/>
          <a:lstStyle/>
          <a:p>
            <a:pPr defTabSz="9133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[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양식 </a:t>
            </a:r>
            <a:r>
              <a:rPr lang="en-US" altLang="ko-KR" sz="2400" b="1" spc="-15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3</a:t>
            </a:r>
            <a:r>
              <a:rPr lang="en-US" altLang="ko-KR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]</a:t>
            </a:r>
            <a:r>
              <a:rPr lang="ko-KR" altLang="en-US" sz="2400" b="1" spc="-1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312C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 문제 정의서</a:t>
            </a:r>
            <a:endParaRPr lang="ko-KR" altLang="en-US" sz="2400" b="1" spc="-1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312C2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9852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233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 SD 산돌고딕 Neo 옅은체</vt:lpstr>
      <vt:lpstr>맑은 고딕</vt:lpstr>
      <vt:lpstr>현대하모니 M</vt:lpstr>
      <vt:lpstr>Arial</vt:lpstr>
      <vt:lpstr>Wingdings</vt:lpstr>
      <vt:lpstr>2_Office 테마</vt:lpstr>
      <vt:lpstr>PowerPoint 프레젠테이션</vt:lpstr>
      <vt:lpstr>프로젝트 계획 요약문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변재현 (jaehyun.byun)</cp:lastModifiedBy>
  <cp:revision>27</cp:revision>
  <dcterms:created xsi:type="dcterms:W3CDTF">2019-05-17T01:27:20Z</dcterms:created>
  <dcterms:modified xsi:type="dcterms:W3CDTF">2019-07-02T00:21:00Z</dcterms:modified>
</cp:coreProperties>
</file>