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4726" r:id="rId5"/>
    <p:sldId id="1076" r:id="rId6"/>
    <p:sldId id="1077" r:id="rId7"/>
    <p:sldId id="4725" r:id="rId8"/>
    <p:sldId id="270" r:id="rId9"/>
    <p:sldId id="271" r:id="rId10"/>
    <p:sldId id="263" r:id="rId11"/>
    <p:sldId id="264" r:id="rId12"/>
    <p:sldId id="265" r:id="rId13"/>
    <p:sldId id="261" r:id="rId14"/>
    <p:sldId id="266" r:id="rId15"/>
    <p:sldId id="260" r:id="rId16"/>
    <p:sldId id="262" r:id="rId17"/>
  </p:sldIdLst>
  <p:sldSz cx="12192000" cy="6858000"/>
  <p:notesSz cx="7010400" cy="92964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5" orient="horz" pos="936">
          <p15:clr>
            <a:srgbClr val="A4A3A4"/>
          </p15:clr>
        </p15:guide>
        <p15:guide id="14" pos="3840">
          <p15:clr>
            <a:srgbClr val="A4A3A4"/>
          </p15:clr>
        </p15:guide>
        <p15:guide id="18" orient="horz" pos="624">
          <p15:clr>
            <a:srgbClr val="A4A3A4"/>
          </p15:clr>
        </p15:guide>
        <p15:guide id="20" orient="horz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384"/>
        <p:guide orient="horz" pos="936"/>
        <p:guide pos="3840"/>
        <p:guide orient="horz" pos="624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1973-DCE5-40C4-AE67-C5DB82B967C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7BD4-9E59-4196-B782-A7416732B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7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245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3473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KSE</a:t>
            </a:r>
          </a:p>
          <a:p>
            <a:pPr marL="571500" lvl="1" indent="-17145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설비 </a:t>
            </a:r>
            <a:r>
              <a:rPr lang="en-US" altLang="ko-KR" sz="1400" dirty="0"/>
              <a:t>PLC,</a:t>
            </a:r>
            <a:r>
              <a:rPr lang="ko-KR" altLang="en-US" sz="1400" dirty="0"/>
              <a:t> 계측기와 연결환경 구성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수집</a:t>
            </a:r>
            <a:endParaRPr lang="en-US" altLang="ko-KR" sz="1400" dirty="0"/>
          </a:p>
          <a:p>
            <a:pPr marL="571500" lvl="1" indent="-17145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400" dirty="0"/>
              <a:t>Thingworx</a:t>
            </a:r>
            <a:r>
              <a:rPr lang="ko-KR" altLang="en-US" sz="1400" dirty="0"/>
              <a:t>에 데이터 중계시 </a:t>
            </a:r>
            <a:r>
              <a:rPr lang="en-US" altLang="ko-KR" sz="1400" dirty="0"/>
              <a:t>10000tag/second</a:t>
            </a:r>
            <a:r>
              <a:rPr lang="ko-KR" altLang="en-US" sz="1400" dirty="0"/>
              <a:t> 이하를 권장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  <a:p>
            <a:endParaRPr lang="en-US" altLang="ko-KR" dirty="0"/>
          </a:p>
          <a:p>
            <a:r>
              <a:rPr lang="en-US" altLang="ko-KR" sz="1400" dirty="0"/>
              <a:t>Thingworx</a:t>
            </a:r>
          </a:p>
          <a:p>
            <a:pPr marL="571500" lvl="1" indent="-17145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900" dirty="0"/>
              <a:t>생산</a:t>
            </a:r>
            <a:r>
              <a:rPr lang="en-US" altLang="ko-KR" sz="900" dirty="0"/>
              <a:t>, </a:t>
            </a:r>
            <a:r>
              <a:rPr lang="ko-KR" altLang="en-US" sz="900" dirty="0"/>
              <a:t>설비 운영 데이터 수집 및 적재</a:t>
            </a:r>
            <a:endParaRPr lang="en-US" altLang="ko-KR" sz="900" dirty="0"/>
          </a:p>
          <a:p>
            <a:pPr marL="571500" lvl="1" indent="-17145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900" dirty="0"/>
              <a:t>GMES </a:t>
            </a:r>
            <a:r>
              <a:rPr lang="ko-KR" altLang="en-US" sz="900" dirty="0"/>
              <a:t>기능 확장을 위한 </a:t>
            </a:r>
            <a:r>
              <a:rPr lang="en-US" altLang="ko-KR" sz="900" dirty="0"/>
              <a:t>App </a:t>
            </a:r>
            <a:endParaRPr lang="ko-KR" altLang="en-US" sz="900" dirty="0"/>
          </a:p>
          <a:p>
            <a:pPr lvl="1"/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6CFA2-E031-4982-97B7-5ABD811C66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7DCEC-F3DB-44D5-AF50-7F0026FE46C2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71856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43503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55328 w 8385464"/>
              <a:gd name="connsiteY2" fmla="*/ 5029200 h 6858000"/>
              <a:gd name="connsiteX3" fmla="*/ 6843503 w 8385464"/>
              <a:gd name="connsiteY3" fmla="*/ 6853891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8000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17032" y="5402628"/>
                  <a:pt x="6843503" y="685389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E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B79B0-1C65-4824-AE7E-4624F1BE3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46" y="4210541"/>
            <a:ext cx="3252063" cy="12652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9F2D6-A8E8-48C8-81DC-1B16354D0A70}"/>
              </a:ext>
            </a:extLst>
          </p:cNvPr>
          <p:cNvGrpSpPr/>
          <p:nvPr/>
        </p:nvGrpSpPr>
        <p:grpSpPr>
          <a:xfrm>
            <a:off x="4532198" y="-1714644"/>
            <a:ext cx="3827714" cy="9445752"/>
            <a:chOff x="4094048" y="-1695594"/>
            <a:chExt cx="3827714" cy="9445752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B2C8933-4D77-4DE0-A477-987E6E83C6AF}"/>
                </a:ext>
              </a:extLst>
            </p:cNvPr>
            <p:cNvSpPr/>
            <p:nvPr/>
          </p:nvSpPr>
          <p:spPr>
            <a:xfrm>
              <a:off x="4094048" y="4104058"/>
              <a:ext cx="2681459" cy="2788159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989" h="1213426">
                  <a:moveTo>
                    <a:pt x="857693" y="0"/>
                  </a:moveTo>
                  <a:lnTo>
                    <a:pt x="1166989" y="1211531"/>
                  </a:lnTo>
                  <a:lnTo>
                    <a:pt x="0" y="1213426"/>
                  </a:lnTo>
                </a:path>
              </a:pathLst>
            </a:custGeom>
            <a:gradFill>
              <a:gsLst>
                <a:gs pos="200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Isosceles Triangle 3">
              <a:extLst>
                <a:ext uri="{FF2B5EF4-FFF2-40B4-BE49-F238E27FC236}">
                  <a16:creationId xmlns:a16="http://schemas.microsoft.com/office/drawing/2014/main" id="{4F4EF7A4-035D-4172-AF61-5D3483B2916C}"/>
                </a:ext>
              </a:extLst>
            </p:cNvPr>
            <p:cNvSpPr/>
            <p:nvPr/>
          </p:nvSpPr>
          <p:spPr>
            <a:xfrm rot="13120470">
              <a:off x="5797893" y="-1695594"/>
              <a:ext cx="2123869" cy="9445752"/>
            </a:xfrm>
            <a:custGeom>
              <a:avLst/>
              <a:gdLst>
                <a:gd name="connsiteX0" fmla="*/ 0 w 1349298"/>
                <a:gd name="connsiteY0" fmla="*/ 5885253 h 5885253"/>
                <a:gd name="connsiteX1" fmla="*/ 674649 w 1349298"/>
                <a:gd name="connsiteY1" fmla="*/ 0 h 5885253"/>
                <a:gd name="connsiteX2" fmla="*/ 1349298 w 1349298"/>
                <a:gd name="connsiteY2" fmla="*/ 5885253 h 5885253"/>
                <a:gd name="connsiteX3" fmla="*/ 0 w 1349298"/>
                <a:gd name="connsiteY3" fmla="*/ 5885253 h 5885253"/>
                <a:gd name="connsiteX0" fmla="*/ 0 w 1304760"/>
                <a:gd name="connsiteY0" fmla="*/ 5885253 h 5885253"/>
                <a:gd name="connsiteX1" fmla="*/ 674649 w 1304760"/>
                <a:gd name="connsiteY1" fmla="*/ 0 h 5885253"/>
                <a:gd name="connsiteX2" fmla="*/ 1304760 w 1304760"/>
                <a:gd name="connsiteY2" fmla="*/ 5698299 h 5885253"/>
                <a:gd name="connsiteX3" fmla="*/ 0 w 1304760"/>
                <a:gd name="connsiteY3" fmla="*/ 5885253 h 5885253"/>
                <a:gd name="connsiteX0" fmla="*/ 0 w 1386992"/>
                <a:gd name="connsiteY0" fmla="*/ 5829786 h 5829786"/>
                <a:gd name="connsiteX1" fmla="*/ 756881 w 1386992"/>
                <a:gd name="connsiteY1" fmla="*/ 0 h 5829786"/>
                <a:gd name="connsiteX2" fmla="*/ 1386992 w 1386992"/>
                <a:gd name="connsiteY2" fmla="*/ 5698299 h 5829786"/>
                <a:gd name="connsiteX3" fmla="*/ 0 w 1386992"/>
                <a:gd name="connsiteY3" fmla="*/ 5829786 h 5829786"/>
                <a:gd name="connsiteX0" fmla="*/ 0 w 1613616"/>
                <a:gd name="connsiteY0" fmla="*/ 5273942 h 5698299"/>
                <a:gd name="connsiteX1" fmla="*/ 983505 w 1613616"/>
                <a:gd name="connsiteY1" fmla="*/ 0 h 5698299"/>
                <a:gd name="connsiteX2" fmla="*/ 1613616 w 1613616"/>
                <a:gd name="connsiteY2" fmla="*/ 5698299 h 5698299"/>
                <a:gd name="connsiteX3" fmla="*/ 0 w 1613616"/>
                <a:gd name="connsiteY3" fmla="*/ 5273942 h 5698299"/>
                <a:gd name="connsiteX0" fmla="*/ 0 w 2111499"/>
                <a:gd name="connsiteY0" fmla="*/ 5273942 h 5273942"/>
                <a:gd name="connsiteX1" fmla="*/ 983505 w 2111499"/>
                <a:gd name="connsiteY1" fmla="*/ 0 h 5273942"/>
                <a:gd name="connsiteX2" fmla="*/ 2111499 w 2111499"/>
                <a:gd name="connsiteY2" fmla="*/ 4721711 h 5273942"/>
                <a:gd name="connsiteX3" fmla="*/ 0 w 2111499"/>
                <a:gd name="connsiteY3" fmla="*/ 5273942 h 5273942"/>
                <a:gd name="connsiteX0" fmla="*/ 0 w 2111499"/>
                <a:gd name="connsiteY0" fmla="*/ 4717306 h 4717306"/>
                <a:gd name="connsiteX1" fmla="*/ 932758 w 2111499"/>
                <a:gd name="connsiteY1" fmla="*/ 0 h 4717306"/>
                <a:gd name="connsiteX2" fmla="*/ 2111499 w 2111499"/>
                <a:gd name="connsiteY2" fmla="*/ 4165075 h 4717306"/>
                <a:gd name="connsiteX3" fmla="*/ 0 w 2111499"/>
                <a:gd name="connsiteY3" fmla="*/ 4717306 h 4717306"/>
                <a:gd name="connsiteX0" fmla="*/ 0 w 3931298"/>
                <a:gd name="connsiteY0" fmla="*/ 4717306 h 4717306"/>
                <a:gd name="connsiteX1" fmla="*/ 932758 w 3931298"/>
                <a:gd name="connsiteY1" fmla="*/ 0 h 4717306"/>
                <a:gd name="connsiteX2" fmla="*/ 3931298 w 3931298"/>
                <a:gd name="connsiteY2" fmla="*/ 4480286 h 4717306"/>
                <a:gd name="connsiteX3" fmla="*/ 0 w 3931298"/>
                <a:gd name="connsiteY3" fmla="*/ 4717306 h 4717306"/>
                <a:gd name="connsiteX0" fmla="*/ 35679 w 2998540"/>
                <a:gd name="connsiteY0" fmla="*/ 5024381 h 5024381"/>
                <a:gd name="connsiteX1" fmla="*/ 0 w 2998540"/>
                <a:gd name="connsiteY1" fmla="*/ 0 h 5024381"/>
                <a:gd name="connsiteX2" fmla="*/ 2998540 w 2998540"/>
                <a:gd name="connsiteY2" fmla="*/ 4480286 h 5024381"/>
                <a:gd name="connsiteX3" fmla="*/ 35679 w 2998540"/>
                <a:gd name="connsiteY3" fmla="*/ 5024381 h 5024381"/>
                <a:gd name="connsiteX0" fmla="*/ 0 w 3359513"/>
                <a:gd name="connsiteY0" fmla="*/ 4923649 h 4923649"/>
                <a:gd name="connsiteX1" fmla="*/ 360973 w 3359513"/>
                <a:gd name="connsiteY1" fmla="*/ 0 h 4923649"/>
                <a:gd name="connsiteX2" fmla="*/ 3359513 w 3359513"/>
                <a:gd name="connsiteY2" fmla="*/ 4480286 h 4923649"/>
                <a:gd name="connsiteX3" fmla="*/ 0 w 3359513"/>
                <a:gd name="connsiteY3" fmla="*/ 4923649 h 4923649"/>
                <a:gd name="connsiteX0" fmla="*/ 0 w 3359513"/>
                <a:gd name="connsiteY0" fmla="*/ 4137435 h 4137435"/>
                <a:gd name="connsiteX1" fmla="*/ 1823306 w 3359513"/>
                <a:gd name="connsiteY1" fmla="*/ 0 h 4137435"/>
                <a:gd name="connsiteX2" fmla="*/ 3359513 w 3359513"/>
                <a:gd name="connsiteY2" fmla="*/ 3694072 h 4137435"/>
                <a:gd name="connsiteX3" fmla="*/ 0 w 3359513"/>
                <a:gd name="connsiteY3" fmla="*/ 4137435 h 4137435"/>
                <a:gd name="connsiteX0" fmla="*/ 0 w 3163954"/>
                <a:gd name="connsiteY0" fmla="*/ 4137435 h 4137435"/>
                <a:gd name="connsiteX1" fmla="*/ 1823306 w 3163954"/>
                <a:gd name="connsiteY1" fmla="*/ 0 h 4137435"/>
                <a:gd name="connsiteX2" fmla="*/ 3163954 w 3163954"/>
                <a:gd name="connsiteY2" fmla="*/ 3451242 h 4137435"/>
                <a:gd name="connsiteX3" fmla="*/ 0 w 3163954"/>
                <a:gd name="connsiteY3" fmla="*/ 4137435 h 4137435"/>
                <a:gd name="connsiteX0" fmla="*/ 0 w 2066613"/>
                <a:gd name="connsiteY0" fmla="*/ 4130703 h 4130703"/>
                <a:gd name="connsiteX1" fmla="*/ 725965 w 2066613"/>
                <a:gd name="connsiteY1" fmla="*/ 0 h 4130703"/>
                <a:gd name="connsiteX2" fmla="*/ 2066613 w 2066613"/>
                <a:gd name="connsiteY2" fmla="*/ 3451242 h 4130703"/>
                <a:gd name="connsiteX3" fmla="*/ 0 w 2066613"/>
                <a:gd name="connsiteY3" fmla="*/ 4130703 h 4130703"/>
                <a:gd name="connsiteX0" fmla="*/ 0 w 2119185"/>
                <a:gd name="connsiteY0" fmla="*/ 4203399 h 4203399"/>
                <a:gd name="connsiteX1" fmla="*/ 778537 w 2119185"/>
                <a:gd name="connsiteY1" fmla="*/ 0 h 4203399"/>
                <a:gd name="connsiteX2" fmla="*/ 2119185 w 2119185"/>
                <a:gd name="connsiteY2" fmla="*/ 3451242 h 4203399"/>
                <a:gd name="connsiteX3" fmla="*/ 0 w 2119185"/>
                <a:gd name="connsiteY3" fmla="*/ 4203399 h 4203399"/>
                <a:gd name="connsiteX0" fmla="*/ 0 w 2119185"/>
                <a:gd name="connsiteY0" fmla="*/ 4216619 h 4216619"/>
                <a:gd name="connsiteX1" fmla="*/ 816110 w 2119185"/>
                <a:gd name="connsiteY1" fmla="*/ 0 h 4216619"/>
                <a:gd name="connsiteX2" fmla="*/ 2119185 w 2119185"/>
                <a:gd name="connsiteY2" fmla="*/ 3464462 h 4216619"/>
                <a:gd name="connsiteX3" fmla="*/ 0 w 2119185"/>
                <a:gd name="connsiteY3" fmla="*/ 4216619 h 4216619"/>
                <a:gd name="connsiteX0" fmla="*/ 0 w 2119185"/>
                <a:gd name="connsiteY0" fmla="*/ 4184713 h 4184713"/>
                <a:gd name="connsiteX1" fmla="*/ 797400 w 2119185"/>
                <a:gd name="connsiteY1" fmla="*/ 0 h 4184713"/>
                <a:gd name="connsiteX2" fmla="*/ 2119185 w 2119185"/>
                <a:gd name="connsiteY2" fmla="*/ 3432556 h 4184713"/>
                <a:gd name="connsiteX3" fmla="*/ 0 w 2119185"/>
                <a:gd name="connsiteY3" fmla="*/ 4184713 h 4184713"/>
                <a:gd name="connsiteX0" fmla="*/ 0 w 2119185"/>
                <a:gd name="connsiteY0" fmla="*/ 4163102 h 4163102"/>
                <a:gd name="connsiteX1" fmla="*/ 807948 w 2119185"/>
                <a:gd name="connsiteY1" fmla="*/ 0 h 4163102"/>
                <a:gd name="connsiteX2" fmla="*/ 2119185 w 2119185"/>
                <a:gd name="connsiteY2" fmla="*/ 3410945 h 4163102"/>
                <a:gd name="connsiteX3" fmla="*/ 0 w 2119185"/>
                <a:gd name="connsiteY3" fmla="*/ 4163102 h 4163102"/>
                <a:gd name="connsiteX0" fmla="*/ 0 w 2123869"/>
                <a:gd name="connsiteY0" fmla="*/ 4163102 h 4163102"/>
                <a:gd name="connsiteX1" fmla="*/ 807948 w 2123869"/>
                <a:gd name="connsiteY1" fmla="*/ 0 h 4163102"/>
                <a:gd name="connsiteX2" fmla="*/ 2123869 w 2123869"/>
                <a:gd name="connsiteY2" fmla="*/ 3413517 h 4163102"/>
                <a:gd name="connsiteX3" fmla="*/ 0 w 2123869"/>
                <a:gd name="connsiteY3" fmla="*/ 4163102 h 41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869" h="4163102">
                  <a:moveTo>
                    <a:pt x="0" y="4163102"/>
                  </a:moveTo>
                  <a:lnTo>
                    <a:pt x="807948" y="0"/>
                  </a:lnTo>
                  <a:lnTo>
                    <a:pt x="2123869" y="3413517"/>
                  </a:lnTo>
                  <a:lnTo>
                    <a:pt x="0" y="4163102"/>
                  </a:lnTo>
                  <a:close/>
                </a:path>
              </a:pathLst>
            </a:custGeom>
            <a:gradFill>
              <a:gsLst>
                <a:gs pos="2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1" y="1463040"/>
            <a:ext cx="5669280" cy="1935933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4962602"/>
            <a:ext cx="475488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274168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68953"/>
            <a:ext cx="374904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880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3" y="1222375"/>
            <a:ext cx="347472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69774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77959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53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321143" y="1222375"/>
            <a:ext cx="544068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21143" y="3808383"/>
            <a:ext cx="544068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53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7912" y="1222375"/>
            <a:ext cx="716476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86634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196343-8F78-4139-9E68-CF34CFDA08D9}"/>
              </a:ext>
            </a:extLst>
          </p:cNvPr>
          <p:cNvSpPr/>
          <p:nvPr/>
        </p:nvSpPr>
        <p:spPr>
          <a:xfrm flipH="1" flipV="1">
            <a:off x="2399216" y="978417"/>
            <a:ext cx="2422187" cy="4957578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187" h="3550596">
                <a:moveTo>
                  <a:pt x="2422187" y="0"/>
                </a:moveTo>
                <a:lnTo>
                  <a:pt x="2237362" y="642025"/>
                </a:lnTo>
                <a:lnTo>
                  <a:pt x="768485" y="3550596"/>
                </a:lnTo>
                <a:lnTo>
                  <a:pt x="0" y="3540868"/>
                </a:lnTo>
                <a:lnTo>
                  <a:pt x="2422187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B0A6DD-FF7F-4EA4-8F97-70EC6E745E49}"/>
              </a:ext>
            </a:extLst>
          </p:cNvPr>
          <p:cNvSpPr/>
          <p:nvPr/>
        </p:nvSpPr>
        <p:spPr>
          <a:xfrm flipH="1" flipV="1">
            <a:off x="2810833" y="978417"/>
            <a:ext cx="1556426" cy="4222898"/>
          </a:xfrm>
          <a:custGeom>
            <a:avLst/>
            <a:gdLst>
              <a:gd name="connsiteX0" fmla="*/ 749030 w 1556426"/>
              <a:gd name="connsiteY0" fmla="*/ 3073940 h 3083668"/>
              <a:gd name="connsiteX1" fmla="*/ 0 w 1556426"/>
              <a:gd name="connsiteY1" fmla="*/ 3083668 h 3083668"/>
              <a:gd name="connsiteX2" fmla="*/ 1556426 w 1556426"/>
              <a:gd name="connsiteY2" fmla="*/ 0 h 3083668"/>
              <a:gd name="connsiteX3" fmla="*/ 749030 w 1556426"/>
              <a:gd name="connsiteY3" fmla="*/ 3073940 h 30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26" h="3083668">
                <a:moveTo>
                  <a:pt x="749030" y="3073940"/>
                </a:moveTo>
                <a:lnTo>
                  <a:pt x="0" y="3083668"/>
                </a:lnTo>
                <a:lnTo>
                  <a:pt x="1556426" y="0"/>
                </a:lnTo>
                <a:lnTo>
                  <a:pt x="749030" y="3073940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E43DF6-9A70-4B04-8042-940F8A3C9D5A}"/>
              </a:ext>
            </a:extLst>
          </p:cNvPr>
          <p:cNvSpPr/>
          <p:nvPr/>
        </p:nvSpPr>
        <p:spPr>
          <a:xfrm flipH="1">
            <a:off x="2254100" y="4475140"/>
            <a:ext cx="797441" cy="2388930"/>
          </a:xfrm>
          <a:custGeom>
            <a:avLst/>
            <a:gdLst>
              <a:gd name="connsiteX0" fmla="*/ 0 w 280287"/>
              <a:gd name="connsiteY0" fmla="*/ 1796902 h 1796902"/>
              <a:gd name="connsiteX1" fmla="*/ 0 w 280287"/>
              <a:gd name="connsiteY1" fmla="*/ 0 h 1796902"/>
              <a:gd name="connsiteX2" fmla="*/ 280287 w 280287"/>
              <a:gd name="connsiteY2" fmla="*/ 1796902 h 1796902"/>
              <a:gd name="connsiteX3" fmla="*/ 0 w 280287"/>
              <a:gd name="connsiteY3" fmla="*/ 1796902 h 1796902"/>
              <a:gd name="connsiteX0" fmla="*/ 308344 w 588631"/>
              <a:gd name="connsiteY0" fmla="*/ 1903228 h 1903228"/>
              <a:gd name="connsiteX1" fmla="*/ 0 w 588631"/>
              <a:gd name="connsiteY1" fmla="*/ 0 h 1903228"/>
              <a:gd name="connsiteX2" fmla="*/ 588631 w 588631"/>
              <a:gd name="connsiteY2" fmla="*/ 1903228 h 1903228"/>
              <a:gd name="connsiteX3" fmla="*/ 308344 w 588631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31" h="1903228">
                <a:moveTo>
                  <a:pt x="308344" y="1903228"/>
                </a:moveTo>
                <a:lnTo>
                  <a:pt x="0" y="0"/>
                </a:lnTo>
                <a:lnTo>
                  <a:pt x="588631" y="1903228"/>
                </a:lnTo>
                <a:lnTo>
                  <a:pt x="308344" y="1903228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B456CEE-0787-4789-90B6-9140D8371DC0}"/>
              </a:ext>
            </a:extLst>
          </p:cNvPr>
          <p:cNvSpPr/>
          <p:nvPr/>
        </p:nvSpPr>
        <p:spPr>
          <a:xfrm flipH="1" flipV="1">
            <a:off x="-41321" y="1006471"/>
            <a:ext cx="4173034" cy="58978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58710"/>
              <a:gd name="connsiteX1" fmla="*/ 3233578 w 5245791"/>
              <a:gd name="connsiteY1" fmla="*/ 0 h 5158710"/>
              <a:gd name="connsiteX2" fmla="*/ 4502960 w 5245791"/>
              <a:gd name="connsiteY2" fmla="*/ 0 h 5158710"/>
              <a:gd name="connsiteX3" fmla="*/ 4526600 w 5245791"/>
              <a:gd name="connsiteY3" fmla="*/ 0 h 5158710"/>
              <a:gd name="connsiteX4" fmla="*/ 5103474 w 5245791"/>
              <a:gd name="connsiteY4" fmla="*/ 0 h 5158710"/>
              <a:gd name="connsiteX5" fmla="*/ 5245791 w 5245791"/>
              <a:gd name="connsiteY5" fmla="*/ 0 h 5158710"/>
              <a:gd name="connsiteX6" fmla="*/ 5245791 w 5245791"/>
              <a:gd name="connsiteY6" fmla="*/ 5143500 h 5158710"/>
              <a:gd name="connsiteX7" fmla="*/ 5103474 w 5245791"/>
              <a:gd name="connsiteY7" fmla="*/ 5143500 h 5158710"/>
              <a:gd name="connsiteX8" fmla="*/ 4526600 w 5245791"/>
              <a:gd name="connsiteY8" fmla="*/ 5143500 h 5158710"/>
              <a:gd name="connsiteX9" fmla="*/ 4502960 w 5245791"/>
              <a:gd name="connsiteY9" fmla="*/ 5143500 h 5158710"/>
              <a:gd name="connsiteX10" fmla="*/ 3233578 w 5245791"/>
              <a:gd name="connsiteY10" fmla="*/ 5143500 h 5158710"/>
              <a:gd name="connsiteX11" fmla="*/ 0 w 5245791"/>
              <a:gd name="connsiteY11" fmla="*/ 5158710 h 5158710"/>
              <a:gd name="connsiteX12" fmla="*/ 2268405 w 5245791"/>
              <a:gd name="connsiteY12" fmla="*/ 0 h 515871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166425 w 5166391"/>
              <a:gd name="connsiteY0" fmla="*/ 0 h 5143540"/>
              <a:gd name="connsiteX1" fmla="*/ 3154178 w 5166391"/>
              <a:gd name="connsiteY1" fmla="*/ 0 h 5143540"/>
              <a:gd name="connsiteX2" fmla="*/ 4423560 w 5166391"/>
              <a:gd name="connsiteY2" fmla="*/ 0 h 5143540"/>
              <a:gd name="connsiteX3" fmla="*/ 4447200 w 5166391"/>
              <a:gd name="connsiteY3" fmla="*/ 0 h 5143540"/>
              <a:gd name="connsiteX4" fmla="*/ 5024074 w 5166391"/>
              <a:gd name="connsiteY4" fmla="*/ 0 h 5143540"/>
              <a:gd name="connsiteX5" fmla="*/ 5166391 w 5166391"/>
              <a:gd name="connsiteY5" fmla="*/ 0 h 5143540"/>
              <a:gd name="connsiteX6" fmla="*/ 5166391 w 5166391"/>
              <a:gd name="connsiteY6" fmla="*/ 5143500 h 5143540"/>
              <a:gd name="connsiteX7" fmla="*/ 5024074 w 5166391"/>
              <a:gd name="connsiteY7" fmla="*/ 5143500 h 5143540"/>
              <a:gd name="connsiteX8" fmla="*/ 4447200 w 5166391"/>
              <a:gd name="connsiteY8" fmla="*/ 5143500 h 5143540"/>
              <a:gd name="connsiteX9" fmla="*/ 4423560 w 5166391"/>
              <a:gd name="connsiteY9" fmla="*/ 5143500 h 5143540"/>
              <a:gd name="connsiteX10" fmla="*/ 3154178 w 5166391"/>
              <a:gd name="connsiteY10" fmla="*/ 5143500 h 5143540"/>
              <a:gd name="connsiteX11" fmla="*/ 0 w 5166391"/>
              <a:gd name="connsiteY11" fmla="*/ 4930799 h 5143540"/>
              <a:gd name="connsiteX12" fmla="*/ 2166425 w 5166391"/>
              <a:gd name="connsiteY12" fmla="*/ 0 h 514354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4423560 w 5166391"/>
              <a:gd name="connsiteY9" fmla="*/ 5143500 h 5143500"/>
              <a:gd name="connsiteX10" fmla="*/ 0 w 5166391"/>
              <a:gd name="connsiteY10" fmla="*/ 4930799 h 5143500"/>
              <a:gd name="connsiteX11" fmla="*/ 2166425 w 5166391"/>
              <a:gd name="connsiteY11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0 w 5166391"/>
              <a:gd name="connsiteY9" fmla="*/ 4930799 h 5143500"/>
              <a:gd name="connsiteX10" fmla="*/ 2166425 w 5166391"/>
              <a:gd name="connsiteY10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0 w 5166391"/>
              <a:gd name="connsiteY8" fmla="*/ 4930799 h 5143500"/>
              <a:gd name="connsiteX9" fmla="*/ 2166425 w 5166391"/>
              <a:gd name="connsiteY9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0 w 5166391"/>
              <a:gd name="connsiteY7" fmla="*/ 4930799 h 5143500"/>
              <a:gd name="connsiteX8" fmla="*/ 2166425 w 5166391"/>
              <a:gd name="connsiteY8" fmla="*/ 0 h 5143500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024074 w 5166391"/>
              <a:gd name="connsiteY4" fmla="*/ 0 h 4930799"/>
              <a:gd name="connsiteX5" fmla="*/ 5166391 w 5166391"/>
              <a:gd name="connsiteY5" fmla="*/ 0 h 4930799"/>
              <a:gd name="connsiteX6" fmla="*/ 4417765 w 5166391"/>
              <a:gd name="connsiteY6" fmla="*/ 4920350 h 4930799"/>
              <a:gd name="connsiteX7" fmla="*/ 0 w 5166391"/>
              <a:gd name="connsiteY7" fmla="*/ 4930799 h 4930799"/>
              <a:gd name="connsiteX8" fmla="*/ 2166425 w 5166391"/>
              <a:gd name="connsiteY8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166391 w 5166391"/>
              <a:gd name="connsiteY4" fmla="*/ 0 h 4930799"/>
              <a:gd name="connsiteX5" fmla="*/ 4417765 w 5166391"/>
              <a:gd name="connsiteY5" fmla="*/ 4920350 h 4930799"/>
              <a:gd name="connsiteX6" fmla="*/ 0 w 5166391"/>
              <a:gd name="connsiteY6" fmla="*/ 4930799 h 4930799"/>
              <a:gd name="connsiteX7" fmla="*/ 2166425 w 5166391"/>
              <a:gd name="connsiteY7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5166391 w 5166391"/>
              <a:gd name="connsiteY3" fmla="*/ 0 h 4930799"/>
              <a:gd name="connsiteX4" fmla="*/ 4417765 w 5166391"/>
              <a:gd name="connsiteY4" fmla="*/ 4920350 h 4930799"/>
              <a:gd name="connsiteX5" fmla="*/ 0 w 5166391"/>
              <a:gd name="connsiteY5" fmla="*/ 4930799 h 4930799"/>
              <a:gd name="connsiteX6" fmla="*/ 2166425 w 5166391"/>
              <a:gd name="connsiteY6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5166391 w 5166391"/>
              <a:gd name="connsiteY2" fmla="*/ 0 h 4930799"/>
              <a:gd name="connsiteX3" fmla="*/ 4417765 w 5166391"/>
              <a:gd name="connsiteY3" fmla="*/ 4920350 h 4930799"/>
              <a:gd name="connsiteX4" fmla="*/ 0 w 5166391"/>
              <a:gd name="connsiteY4" fmla="*/ 4930799 h 4930799"/>
              <a:gd name="connsiteX5" fmla="*/ 2166425 w 5166391"/>
              <a:gd name="connsiteY5" fmla="*/ 0 h 4930799"/>
              <a:gd name="connsiteX0" fmla="*/ 2166425 w 5166391"/>
              <a:gd name="connsiteY0" fmla="*/ 0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2166425 w 5166391"/>
              <a:gd name="connsiteY4" fmla="*/ 0 h 4930799"/>
              <a:gd name="connsiteX0" fmla="*/ 1939568 w 5166391"/>
              <a:gd name="connsiteY0" fmla="*/ 525998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1939568 w 5166391"/>
              <a:gd name="connsiteY4" fmla="*/ 525998 h 4930799"/>
              <a:gd name="connsiteX0" fmla="*/ 1939568 w 4440451"/>
              <a:gd name="connsiteY0" fmla="*/ 31879 h 4436680"/>
              <a:gd name="connsiteX1" fmla="*/ 4440451 w 4440451"/>
              <a:gd name="connsiteY1" fmla="*/ 0 h 4436680"/>
              <a:gd name="connsiteX2" fmla="*/ 4417765 w 4440451"/>
              <a:gd name="connsiteY2" fmla="*/ 4426231 h 4436680"/>
              <a:gd name="connsiteX3" fmla="*/ 0 w 4440451"/>
              <a:gd name="connsiteY3" fmla="*/ 4436680 h 4436680"/>
              <a:gd name="connsiteX4" fmla="*/ 1939568 w 4440451"/>
              <a:gd name="connsiteY4" fmla="*/ 31879 h 4436680"/>
              <a:gd name="connsiteX0" fmla="*/ 1939568 w 4451793"/>
              <a:gd name="connsiteY0" fmla="*/ 23909 h 4428710"/>
              <a:gd name="connsiteX1" fmla="*/ 4451793 w 4451793"/>
              <a:gd name="connsiteY1" fmla="*/ 0 h 4428710"/>
              <a:gd name="connsiteX2" fmla="*/ 4417765 w 4451793"/>
              <a:gd name="connsiteY2" fmla="*/ 4418261 h 4428710"/>
              <a:gd name="connsiteX3" fmla="*/ 0 w 4451793"/>
              <a:gd name="connsiteY3" fmla="*/ 4428710 h 4428710"/>
              <a:gd name="connsiteX4" fmla="*/ 1939568 w 4451793"/>
              <a:gd name="connsiteY4" fmla="*/ 23909 h 4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793" h="4428710">
                <a:moveTo>
                  <a:pt x="1939568" y="23909"/>
                </a:moveTo>
                <a:lnTo>
                  <a:pt x="4451793" y="0"/>
                </a:lnTo>
                <a:lnTo>
                  <a:pt x="4417765" y="4418261"/>
                </a:lnTo>
                <a:lnTo>
                  <a:pt x="0" y="4428710"/>
                </a:lnTo>
                <a:cubicBezTo>
                  <a:pt x="1025134" y="2115161"/>
                  <a:pt x="1136461" y="1877695"/>
                  <a:pt x="1939568" y="2390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/>
          <a:p>
            <a:pPr marL="273582" indent="-273582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094" dirty="0">
              <a:solidFill>
                <a:schemeClr val="bg1"/>
              </a:solidFill>
              <a:latin typeface="Futura Std Medium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A938-8E63-4487-8187-FD813DBAC4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159" y="1796903"/>
            <a:ext cx="6611687" cy="4529286"/>
          </a:xfrm>
        </p:spPr>
        <p:txBody>
          <a:bodyPr anchor="ctr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0533E6B-B2D1-4333-A682-B289136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B9007-A17B-4620-8833-6AA9DF6B5E36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 w 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1" y="1024137"/>
            <a:ext cx="12192001" cy="5833863"/>
          </a:xfrm>
          <a:gradFill>
            <a:gsLst>
              <a:gs pos="90000">
                <a:srgbClr val="FFFFFF">
                  <a:alpha val="25000"/>
                </a:srgbClr>
              </a:gs>
              <a:gs pos="75000">
                <a:srgbClr val="FFFFFF">
                  <a:alpha val="50000"/>
                </a:srgbClr>
              </a:gs>
              <a:gs pos="55000">
                <a:srgbClr val="FFFFFF">
                  <a:alpha val="90000"/>
                </a:srgbClr>
              </a:gs>
              <a:gs pos="35000">
                <a:schemeClr val="bg1"/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60FD-C0D9-47F4-9B9F-A1485FB067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1024128"/>
            <a:ext cx="5742432" cy="5833872"/>
          </a:xfrm>
          <a:gradFill>
            <a:gsLst>
              <a:gs pos="100000">
                <a:schemeClr val="bg1">
                  <a:alpha val="0"/>
                </a:schemeClr>
              </a:gs>
              <a:gs pos="90000">
                <a:srgbClr val="FFFFFF">
                  <a:alpha val="25000"/>
                </a:srgbClr>
              </a:gs>
              <a:gs pos="75000">
                <a:srgbClr val="FFFFFF">
                  <a:alpha val="50000"/>
                </a:srgbClr>
              </a:gs>
              <a:gs pos="55000">
                <a:srgbClr val="FFFFFF">
                  <a:alpha val="90000"/>
                </a:srgbClr>
              </a:gs>
              <a:gs pos="35000">
                <a:schemeClr val="bg1"/>
              </a:gs>
            </a:gsLst>
          </a:gradFill>
        </p:spPr>
        <p:txBody>
          <a:bodyPr vert="horz" lIns="0" tIns="0" rIns="0" bIns="0" rtlCol="0">
            <a:noAutofit/>
          </a:bodyPr>
          <a:lstStyle>
            <a:lvl1pPr marL="273582" indent="-273582">
              <a:buClr>
                <a:schemeClr val="bg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bg1"/>
                </a:solidFill>
              </a:defRPr>
            </a:lvl1pPr>
            <a:lvl2pPr>
              <a:defRPr lang="en-US" dirty="0"/>
            </a:lvl2pPr>
          </a:lstStyle>
          <a:p>
            <a:pPr marL="0" lvl="0" indent="0">
              <a:buClr>
                <a:schemeClr val="bg1"/>
              </a:buClr>
              <a:buNone/>
            </a:pPr>
            <a:r>
              <a:rPr lang="en-US" dirty="0"/>
              <a:t>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870" y="1720312"/>
            <a:ext cx="5169106" cy="4420512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151B9-AB40-4A0C-B4C6-C6086FB1E7D3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1218895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7071" y="5422392"/>
            <a:ext cx="10625667" cy="64008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6BA76-D03A-447D-93D3-568F9DCEB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73180F-9071-4DD9-B8DE-15742A0899AE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8123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1240" y="1024137"/>
            <a:ext cx="6080760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3141" y="1024136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8932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89224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EFC05F-2B7B-4BAD-A295-538AB9F88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3D539-707E-4EA6-AAC4-13B449A2E3E1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1024128"/>
            <a:ext cx="411480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077200" y="1024128"/>
            <a:ext cx="411480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124192" y="1024128"/>
            <a:ext cx="39319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682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04332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44951" y="5513832"/>
            <a:ext cx="32918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270598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91862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42723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1FE5D1-51EB-4B07-8D1E-65BD37C8B2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EA9A7C-A7A8-40E9-9E64-EA867BAEF1E4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1E98210-3B61-406A-92F0-0EA102D5306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55113" y="1024128"/>
            <a:ext cx="3036887" cy="5833872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097317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7585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178" y="5239512"/>
            <a:ext cx="11833644" cy="1005840"/>
          </a:xfrm>
          <a:prstGeom prst="parallelogram">
            <a:avLst>
              <a:gd name="adj" fmla="val 28788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39" y="5513832"/>
            <a:ext cx="251460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141737" y="5513832"/>
            <a:ext cx="283464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190347" y="5513832"/>
            <a:ext cx="2832812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09693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smtClean="0"/>
            </a:lvl1pPr>
          </a:lstStyle>
          <a:p>
            <a:pPr marL="0" lvl="0" indent="0">
              <a:buNone/>
            </a:pPr>
            <a:r>
              <a:rPr lang="en-US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57278" y="1024128"/>
            <a:ext cx="47866" cy="5852160"/>
          </a:xfrm>
          <a:solidFill>
            <a:srgbClr val="465050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99E06A1-DC41-4065-AB83-0AB81BDF46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07010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6BD653-3D98-4AC9-9964-E7ECEDC460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ltGray">
          <a:xfrm>
            <a:off x="9237129" y="5513832"/>
            <a:ext cx="251460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B3BF7-A00B-418D-A4C6-91EB41110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0D4459-2BBF-4C4E-BC46-E65DF78F446D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1218895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510706" y="4749440"/>
            <a:ext cx="9248306" cy="1495912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40" y="4836996"/>
            <a:ext cx="7863840" cy="132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401" y="4749440"/>
            <a:ext cx="2926080" cy="1495912"/>
          </a:xfrm>
          <a:prstGeom prst="parallelogram">
            <a:avLst>
              <a:gd name="adj" fmla="val 30051"/>
            </a:avLst>
          </a:pr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1CBF66-77EF-44DB-ACBB-09A4D8263E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812248" y="4836996"/>
            <a:ext cx="1920240" cy="1320800"/>
          </a:xfrm>
        </p:spPr>
        <p:txBody>
          <a:bodyPr anchor="b" anchorCtr="0"/>
          <a:lstStyle>
            <a:lvl1pPr marL="0" indent="0" algn="ctr">
              <a:buFontTx/>
              <a:buNone/>
              <a:defRPr sz="1200"/>
            </a:lvl1pPr>
            <a:lvl2pPr marL="386674" indent="0">
              <a:buFontTx/>
              <a:buNone/>
              <a:defRPr/>
            </a:lvl2pPr>
            <a:lvl3pPr marL="704088" indent="0">
              <a:buFontTx/>
              <a:buNone/>
              <a:defRPr/>
            </a:lvl3pPr>
            <a:lvl4pPr marL="987552" indent="0">
              <a:buFontTx/>
              <a:buNone/>
              <a:defRPr/>
            </a:lvl4pPr>
            <a:lvl5pPr marL="1261872" indent="0">
              <a:buFontTx/>
              <a:buNone/>
              <a:defRPr/>
            </a:lvl5pPr>
          </a:lstStyle>
          <a:p>
            <a:pPr lvl="0"/>
            <a:r>
              <a:rPr lang="en-US"/>
              <a:t>Click on insert picture icon to insert logo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72A10-09E0-42AF-8D63-44A86DEE3550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579" y="1222375"/>
            <a:ext cx="10881360" cy="4956048"/>
          </a:xfrm>
        </p:spPr>
        <p:txBody>
          <a:bodyPr>
            <a:noAutofit/>
          </a:bodyPr>
          <a:lstStyle>
            <a:lvl1pPr marL="273582" indent="-273582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defRPr sz="2400" b="0">
                <a:solidFill>
                  <a:schemeClr val="tx1"/>
                </a:solidFill>
                <a:latin typeface="+mn-lt"/>
              </a:defRPr>
            </a:lvl1pPr>
            <a:lvl2pPr marL="658368" indent="-27169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-21031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197864" indent="-2103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1444752" indent="-182880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480" y="348860"/>
            <a:ext cx="10259568" cy="34471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55715-9B8A-4254-9DB4-FAD6881A9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87" y="4043606"/>
            <a:ext cx="3252063" cy="12652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D0B2398-61EA-4742-BD78-CDE4CDDB67DE}"/>
              </a:ext>
            </a:extLst>
          </p:cNvPr>
          <p:cNvSpPr/>
          <p:nvPr/>
        </p:nvSpPr>
        <p:spPr>
          <a:xfrm>
            <a:off x="1" y="-12032"/>
            <a:ext cx="3898232" cy="6877142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43698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6255328 w 11367745"/>
              <a:gd name="connsiteY2" fmla="*/ 5041232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7745" h="6877142">
                <a:moveTo>
                  <a:pt x="0" y="12032"/>
                </a:moveTo>
                <a:lnTo>
                  <a:pt x="11367745" y="0"/>
                </a:lnTo>
                <a:cubicBezTo>
                  <a:pt x="9493718" y="1572491"/>
                  <a:pt x="6951519" y="3531816"/>
                  <a:pt x="5448360" y="4728411"/>
                </a:cubicBezTo>
                <a:cubicBezTo>
                  <a:pt x="6347820" y="6080686"/>
                  <a:pt x="5755860" y="5474005"/>
                  <a:pt x="6808614" y="6877142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AF157FD-3E5A-4234-80E9-7213BF6C0308}"/>
              </a:ext>
            </a:extLst>
          </p:cNvPr>
          <p:cNvSpPr/>
          <p:nvPr/>
        </p:nvSpPr>
        <p:spPr>
          <a:xfrm>
            <a:off x="0" y="4081706"/>
            <a:ext cx="2608941" cy="2788159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989" h="1213426">
                <a:moveTo>
                  <a:pt x="857693" y="0"/>
                </a:moveTo>
                <a:lnTo>
                  <a:pt x="1166989" y="1211531"/>
                </a:lnTo>
                <a:lnTo>
                  <a:pt x="0" y="1213426"/>
                </a:lnTo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Isosceles Triangle 3">
            <a:extLst>
              <a:ext uri="{FF2B5EF4-FFF2-40B4-BE49-F238E27FC236}">
                <a16:creationId xmlns:a16="http://schemas.microsoft.com/office/drawing/2014/main" id="{0E04AF69-E276-4B63-A5F3-8D62965A2144}"/>
              </a:ext>
            </a:extLst>
          </p:cNvPr>
          <p:cNvSpPr/>
          <p:nvPr/>
        </p:nvSpPr>
        <p:spPr>
          <a:xfrm rot="13120470">
            <a:off x="1657082" y="-1713349"/>
            <a:ext cx="2123869" cy="9434624"/>
          </a:xfrm>
          <a:custGeom>
            <a:avLst/>
            <a:gdLst>
              <a:gd name="connsiteX0" fmla="*/ 0 w 1349298"/>
              <a:gd name="connsiteY0" fmla="*/ 5885253 h 5885253"/>
              <a:gd name="connsiteX1" fmla="*/ 674649 w 1349298"/>
              <a:gd name="connsiteY1" fmla="*/ 0 h 5885253"/>
              <a:gd name="connsiteX2" fmla="*/ 1349298 w 1349298"/>
              <a:gd name="connsiteY2" fmla="*/ 5885253 h 5885253"/>
              <a:gd name="connsiteX3" fmla="*/ 0 w 1349298"/>
              <a:gd name="connsiteY3" fmla="*/ 5885253 h 5885253"/>
              <a:gd name="connsiteX0" fmla="*/ 0 w 1304760"/>
              <a:gd name="connsiteY0" fmla="*/ 5885253 h 5885253"/>
              <a:gd name="connsiteX1" fmla="*/ 674649 w 1304760"/>
              <a:gd name="connsiteY1" fmla="*/ 0 h 5885253"/>
              <a:gd name="connsiteX2" fmla="*/ 1304760 w 1304760"/>
              <a:gd name="connsiteY2" fmla="*/ 5698299 h 5885253"/>
              <a:gd name="connsiteX3" fmla="*/ 0 w 1304760"/>
              <a:gd name="connsiteY3" fmla="*/ 5885253 h 5885253"/>
              <a:gd name="connsiteX0" fmla="*/ 0 w 1386992"/>
              <a:gd name="connsiteY0" fmla="*/ 5829786 h 5829786"/>
              <a:gd name="connsiteX1" fmla="*/ 756881 w 1386992"/>
              <a:gd name="connsiteY1" fmla="*/ 0 h 5829786"/>
              <a:gd name="connsiteX2" fmla="*/ 1386992 w 1386992"/>
              <a:gd name="connsiteY2" fmla="*/ 5698299 h 5829786"/>
              <a:gd name="connsiteX3" fmla="*/ 0 w 1386992"/>
              <a:gd name="connsiteY3" fmla="*/ 5829786 h 5829786"/>
              <a:gd name="connsiteX0" fmla="*/ 0 w 1613616"/>
              <a:gd name="connsiteY0" fmla="*/ 5273942 h 5698299"/>
              <a:gd name="connsiteX1" fmla="*/ 983505 w 1613616"/>
              <a:gd name="connsiteY1" fmla="*/ 0 h 5698299"/>
              <a:gd name="connsiteX2" fmla="*/ 1613616 w 1613616"/>
              <a:gd name="connsiteY2" fmla="*/ 5698299 h 5698299"/>
              <a:gd name="connsiteX3" fmla="*/ 0 w 1613616"/>
              <a:gd name="connsiteY3" fmla="*/ 5273942 h 5698299"/>
              <a:gd name="connsiteX0" fmla="*/ 0 w 2111499"/>
              <a:gd name="connsiteY0" fmla="*/ 5273942 h 5273942"/>
              <a:gd name="connsiteX1" fmla="*/ 983505 w 2111499"/>
              <a:gd name="connsiteY1" fmla="*/ 0 h 5273942"/>
              <a:gd name="connsiteX2" fmla="*/ 2111499 w 2111499"/>
              <a:gd name="connsiteY2" fmla="*/ 4721711 h 5273942"/>
              <a:gd name="connsiteX3" fmla="*/ 0 w 2111499"/>
              <a:gd name="connsiteY3" fmla="*/ 5273942 h 5273942"/>
              <a:gd name="connsiteX0" fmla="*/ 0 w 2111499"/>
              <a:gd name="connsiteY0" fmla="*/ 4717306 h 4717306"/>
              <a:gd name="connsiteX1" fmla="*/ 932758 w 2111499"/>
              <a:gd name="connsiteY1" fmla="*/ 0 h 4717306"/>
              <a:gd name="connsiteX2" fmla="*/ 2111499 w 2111499"/>
              <a:gd name="connsiteY2" fmla="*/ 4165075 h 4717306"/>
              <a:gd name="connsiteX3" fmla="*/ 0 w 2111499"/>
              <a:gd name="connsiteY3" fmla="*/ 4717306 h 4717306"/>
              <a:gd name="connsiteX0" fmla="*/ 0 w 3931298"/>
              <a:gd name="connsiteY0" fmla="*/ 4717306 h 4717306"/>
              <a:gd name="connsiteX1" fmla="*/ 932758 w 3931298"/>
              <a:gd name="connsiteY1" fmla="*/ 0 h 4717306"/>
              <a:gd name="connsiteX2" fmla="*/ 3931298 w 3931298"/>
              <a:gd name="connsiteY2" fmla="*/ 4480286 h 4717306"/>
              <a:gd name="connsiteX3" fmla="*/ 0 w 3931298"/>
              <a:gd name="connsiteY3" fmla="*/ 4717306 h 4717306"/>
              <a:gd name="connsiteX0" fmla="*/ 35679 w 2998540"/>
              <a:gd name="connsiteY0" fmla="*/ 5024381 h 5024381"/>
              <a:gd name="connsiteX1" fmla="*/ 0 w 2998540"/>
              <a:gd name="connsiteY1" fmla="*/ 0 h 5024381"/>
              <a:gd name="connsiteX2" fmla="*/ 2998540 w 2998540"/>
              <a:gd name="connsiteY2" fmla="*/ 4480286 h 5024381"/>
              <a:gd name="connsiteX3" fmla="*/ 35679 w 2998540"/>
              <a:gd name="connsiteY3" fmla="*/ 5024381 h 5024381"/>
              <a:gd name="connsiteX0" fmla="*/ 0 w 3359513"/>
              <a:gd name="connsiteY0" fmla="*/ 4923649 h 4923649"/>
              <a:gd name="connsiteX1" fmla="*/ 360973 w 3359513"/>
              <a:gd name="connsiteY1" fmla="*/ 0 h 4923649"/>
              <a:gd name="connsiteX2" fmla="*/ 3359513 w 3359513"/>
              <a:gd name="connsiteY2" fmla="*/ 4480286 h 4923649"/>
              <a:gd name="connsiteX3" fmla="*/ 0 w 3359513"/>
              <a:gd name="connsiteY3" fmla="*/ 4923649 h 4923649"/>
              <a:gd name="connsiteX0" fmla="*/ 0 w 3359513"/>
              <a:gd name="connsiteY0" fmla="*/ 4137435 h 4137435"/>
              <a:gd name="connsiteX1" fmla="*/ 1823306 w 3359513"/>
              <a:gd name="connsiteY1" fmla="*/ 0 h 4137435"/>
              <a:gd name="connsiteX2" fmla="*/ 3359513 w 3359513"/>
              <a:gd name="connsiteY2" fmla="*/ 3694072 h 4137435"/>
              <a:gd name="connsiteX3" fmla="*/ 0 w 3359513"/>
              <a:gd name="connsiteY3" fmla="*/ 4137435 h 4137435"/>
              <a:gd name="connsiteX0" fmla="*/ 0 w 3163954"/>
              <a:gd name="connsiteY0" fmla="*/ 4137435 h 4137435"/>
              <a:gd name="connsiteX1" fmla="*/ 1823306 w 3163954"/>
              <a:gd name="connsiteY1" fmla="*/ 0 h 4137435"/>
              <a:gd name="connsiteX2" fmla="*/ 3163954 w 3163954"/>
              <a:gd name="connsiteY2" fmla="*/ 3451242 h 4137435"/>
              <a:gd name="connsiteX3" fmla="*/ 0 w 3163954"/>
              <a:gd name="connsiteY3" fmla="*/ 4137435 h 4137435"/>
              <a:gd name="connsiteX0" fmla="*/ 0 w 2066613"/>
              <a:gd name="connsiteY0" fmla="*/ 4130703 h 4130703"/>
              <a:gd name="connsiteX1" fmla="*/ 725965 w 2066613"/>
              <a:gd name="connsiteY1" fmla="*/ 0 h 4130703"/>
              <a:gd name="connsiteX2" fmla="*/ 2066613 w 2066613"/>
              <a:gd name="connsiteY2" fmla="*/ 3451242 h 4130703"/>
              <a:gd name="connsiteX3" fmla="*/ 0 w 2066613"/>
              <a:gd name="connsiteY3" fmla="*/ 4130703 h 4130703"/>
              <a:gd name="connsiteX0" fmla="*/ 0 w 2119185"/>
              <a:gd name="connsiteY0" fmla="*/ 4203399 h 4203399"/>
              <a:gd name="connsiteX1" fmla="*/ 778537 w 2119185"/>
              <a:gd name="connsiteY1" fmla="*/ 0 h 4203399"/>
              <a:gd name="connsiteX2" fmla="*/ 2119185 w 2119185"/>
              <a:gd name="connsiteY2" fmla="*/ 3451242 h 4203399"/>
              <a:gd name="connsiteX3" fmla="*/ 0 w 2119185"/>
              <a:gd name="connsiteY3" fmla="*/ 4203399 h 4203399"/>
              <a:gd name="connsiteX0" fmla="*/ 0 w 2119185"/>
              <a:gd name="connsiteY0" fmla="*/ 4216619 h 4216619"/>
              <a:gd name="connsiteX1" fmla="*/ 816110 w 2119185"/>
              <a:gd name="connsiteY1" fmla="*/ 0 h 4216619"/>
              <a:gd name="connsiteX2" fmla="*/ 2119185 w 2119185"/>
              <a:gd name="connsiteY2" fmla="*/ 3464462 h 4216619"/>
              <a:gd name="connsiteX3" fmla="*/ 0 w 2119185"/>
              <a:gd name="connsiteY3" fmla="*/ 4216619 h 4216619"/>
              <a:gd name="connsiteX0" fmla="*/ 0 w 2119185"/>
              <a:gd name="connsiteY0" fmla="*/ 4184713 h 4184713"/>
              <a:gd name="connsiteX1" fmla="*/ 797400 w 2119185"/>
              <a:gd name="connsiteY1" fmla="*/ 0 h 4184713"/>
              <a:gd name="connsiteX2" fmla="*/ 2119185 w 2119185"/>
              <a:gd name="connsiteY2" fmla="*/ 3432556 h 4184713"/>
              <a:gd name="connsiteX3" fmla="*/ 0 w 2119185"/>
              <a:gd name="connsiteY3" fmla="*/ 4184713 h 4184713"/>
              <a:gd name="connsiteX0" fmla="*/ 0 w 2119185"/>
              <a:gd name="connsiteY0" fmla="*/ 4163102 h 4163102"/>
              <a:gd name="connsiteX1" fmla="*/ 807948 w 2119185"/>
              <a:gd name="connsiteY1" fmla="*/ 0 h 4163102"/>
              <a:gd name="connsiteX2" fmla="*/ 2119185 w 2119185"/>
              <a:gd name="connsiteY2" fmla="*/ 3410945 h 4163102"/>
              <a:gd name="connsiteX3" fmla="*/ 0 w 2119185"/>
              <a:gd name="connsiteY3" fmla="*/ 4163102 h 4163102"/>
              <a:gd name="connsiteX0" fmla="*/ 0 w 2123869"/>
              <a:gd name="connsiteY0" fmla="*/ 4163102 h 4163102"/>
              <a:gd name="connsiteX1" fmla="*/ 807948 w 2123869"/>
              <a:gd name="connsiteY1" fmla="*/ 0 h 4163102"/>
              <a:gd name="connsiteX2" fmla="*/ 2123869 w 2123869"/>
              <a:gd name="connsiteY2" fmla="*/ 3413517 h 4163102"/>
              <a:gd name="connsiteX3" fmla="*/ 0 w 2123869"/>
              <a:gd name="connsiteY3" fmla="*/ 4163102 h 4163102"/>
              <a:gd name="connsiteX0" fmla="*/ 0 w 2123869"/>
              <a:gd name="connsiteY0" fmla="*/ 4155313 h 4155313"/>
              <a:gd name="connsiteX1" fmla="*/ 785813 w 2123869"/>
              <a:gd name="connsiteY1" fmla="*/ 0 h 4155313"/>
              <a:gd name="connsiteX2" fmla="*/ 2123869 w 2123869"/>
              <a:gd name="connsiteY2" fmla="*/ 3405728 h 4155313"/>
              <a:gd name="connsiteX3" fmla="*/ 0 w 2123869"/>
              <a:gd name="connsiteY3" fmla="*/ 4155313 h 4155313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869" h="4147524">
                <a:moveTo>
                  <a:pt x="0" y="4147524"/>
                </a:moveTo>
                <a:lnTo>
                  <a:pt x="763677" y="0"/>
                </a:lnTo>
                <a:lnTo>
                  <a:pt x="2123869" y="3397939"/>
                </a:lnTo>
                <a:lnTo>
                  <a:pt x="0" y="4147524"/>
                </a:lnTo>
                <a:close/>
              </a:path>
            </a:pathLst>
          </a:custGeom>
          <a:gradFill>
            <a:gsLst>
              <a:gs pos="2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90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649" y="56642"/>
            <a:ext cx="6722888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649" y="1079526"/>
            <a:ext cx="6720050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7548" y="54264"/>
            <a:ext cx="4344452" cy="6816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649" y="1765477"/>
            <a:ext cx="6715643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0358"/>
      </p:ext>
    </p:extLst>
  </p:cSld>
  <p:clrMapOvr>
    <a:masterClrMapping/>
  </p:clrMapOvr>
  <p:transition spd="med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Client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AE554B7-E337-4E78-B477-48942E8B731A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73933"/>
              <a:gd name="connsiteX1" fmla="*/ 8385464 w 8385464"/>
              <a:gd name="connsiteY1" fmla="*/ 0 h 6873933"/>
              <a:gd name="connsiteX2" fmla="*/ 6255328 w 8385464"/>
              <a:gd name="connsiteY2" fmla="*/ 5029200 h 6873933"/>
              <a:gd name="connsiteX3" fmla="*/ 6878783 w 8385464"/>
              <a:gd name="connsiteY3" fmla="*/ 6873933 h 6873933"/>
              <a:gd name="connsiteX4" fmla="*/ 0 w 8385464"/>
              <a:gd name="connsiteY4" fmla="*/ 6858000 h 6873933"/>
              <a:gd name="connsiteX5" fmla="*/ 0 w 8385464"/>
              <a:gd name="connsiteY5" fmla="*/ 0 h 6873933"/>
              <a:gd name="connsiteX0" fmla="*/ 0 w 8385464"/>
              <a:gd name="connsiteY0" fmla="*/ 0 h 6859756"/>
              <a:gd name="connsiteX1" fmla="*/ 8385464 w 8385464"/>
              <a:gd name="connsiteY1" fmla="*/ 0 h 6859756"/>
              <a:gd name="connsiteX2" fmla="*/ 6255328 w 8385464"/>
              <a:gd name="connsiteY2" fmla="*/ 5029200 h 6859756"/>
              <a:gd name="connsiteX3" fmla="*/ 6850430 w 8385464"/>
              <a:gd name="connsiteY3" fmla="*/ 6859756 h 6859756"/>
              <a:gd name="connsiteX4" fmla="*/ 0 w 8385464"/>
              <a:gd name="connsiteY4" fmla="*/ 6858000 h 6859756"/>
              <a:gd name="connsiteX5" fmla="*/ 0 w 8385464"/>
              <a:gd name="connsiteY5" fmla="*/ 0 h 68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9756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23959" y="5408493"/>
                  <a:pt x="6850430" y="685975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3">
            <a:extLst>
              <a:ext uri="{FF2B5EF4-FFF2-40B4-BE49-F238E27FC236}">
                <a16:creationId xmlns:a16="http://schemas.microsoft.com/office/drawing/2014/main" id="{D048BFA1-9840-47F2-88B0-9356A47BA57D}"/>
              </a:ext>
            </a:extLst>
          </p:cNvPr>
          <p:cNvSpPr/>
          <p:nvPr/>
        </p:nvSpPr>
        <p:spPr>
          <a:xfrm flipH="1">
            <a:off x="5182058" y="4244657"/>
            <a:ext cx="1505899" cy="2626242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899" h="2626242">
                <a:moveTo>
                  <a:pt x="350874" y="2626242"/>
                </a:moveTo>
                <a:lnTo>
                  <a:pt x="0" y="0"/>
                </a:lnTo>
                <a:lnTo>
                  <a:pt x="1505899" y="2626242"/>
                </a:lnTo>
                <a:lnTo>
                  <a:pt x="350874" y="2626242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3">
            <a:extLst>
              <a:ext uri="{FF2B5EF4-FFF2-40B4-BE49-F238E27FC236}">
                <a16:creationId xmlns:a16="http://schemas.microsoft.com/office/drawing/2014/main" id="{05EA0488-6DF6-4EA9-B352-83FC6A3A09EC}"/>
              </a:ext>
            </a:extLst>
          </p:cNvPr>
          <p:cNvSpPr/>
          <p:nvPr/>
        </p:nvSpPr>
        <p:spPr>
          <a:xfrm>
            <a:off x="6009662" y="3819354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3">
            <a:extLst>
              <a:ext uri="{FF2B5EF4-FFF2-40B4-BE49-F238E27FC236}">
                <a16:creationId xmlns:a16="http://schemas.microsoft.com/office/drawing/2014/main" id="{3F7BA2F8-1EC4-4C88-BB12-9EB40316DCA2}"/>
              </a:ext>
            </a:extLst>
          </p:cNvPr>
          <p:cNvSpPr/>
          <p:nvPr/>
        </p:nvSpPr>
        <p:spPr>
          <a:xfrm rot="12173926">
            <a:off x="7077301" y="-433026"/>
            <a:ext cx="1014731" cy="5982297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5982297 h 5982297"/>
              <a:gd name="connsiteX1" fmla="*/ 807304 w 1014731"/>
              <a:gd name="connsiteY1" fmla="*/ 0 h 5982297"/>
              <a:gd name="connsiteX2" fmla="*/ 1014731 w 1014731"/>
              <a:gd name="connsiteY2" fmla="*/ 5556741 h 5982297"/>
              <a:gd name="connsiteX3" fmla="*/ 0 w 1014731"/>
              <a:gd name="connsiteY3" fmla="*/ 5982297 h 59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731" h="5982297">
                <a:moveTo>
                  <a:pt x="0" y="5982297"/>
                </a:moveTo>
                <a:lnTo>
                  <a:pt x="807304" y="0"/>
                </a:lnTo>
                <a:lnTo>
                  <a:pt x="1014731" y="5556741"/>
                </a:lnTo>
                <a:lnTo>
                  <a:pt x="0" y="5982297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964" y="2128789"/>
            <a:ext cx="5760720" cy="2086725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4961946"/>
            <a:ext cx="493776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275940"/>
            <a:ext cx="493776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63052"/>
            <a:ext cx="457200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A39F-25EE-4457-8E27-D06C5F09B7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30114" y="3256546"/>
            <a:ext cx="4310701" cy="1882441"/>
          </a:xfrm>
        </p:spPr>
        <p:txBody>
          <a:bodyPr anchor="b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on insert picture icon to insert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EAA543-3DF8-4DD0-BCAA-E95DA54D9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1" y="538947"/>
            <a:ext cx="2111973" cy="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06316" y="0"/>
            <a:ext cx="9803732" cy="6865374"/>
          </a:xfrm>
          <a:custGeom>
            <a:avLst/>
            <a:gdLst>
              <a:gd name="connsiteX0" fmla="*/ 0 w 12192000"/>
              <a:gd name="connsiteY0" fmla="*/ 6858000 h 6858000"/>
              <a:gd name="connsiteX1" fmla="*/ 1714500 w 12192000"/>
              <a:gd name="connsiteY1" fmla="*/ 0 h 6858000"/>
              <a:gd name="connsiteX2" fmla="*/ 12192000 w 12192000"/>
              <a:gd name="connsiteY2" fmla="*/ 0 h 6858000"/>
              <a:gd name="connsiteX3" fmla="*/ 104775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74042 h 6874042"/>
              <a:gd name="connsiteX1" fmla="*/ 4184985 w 12192000"/>
              <a:gd name="connsiteY1" fmla="*/ 0 h 6874042"/>
              <a:gd name="connsiteX2" fmla="*/ 12192000 w 12192000"/>
              <a:gd name="connsiteY2" fmla="*/ 16042 h 6874042"/>
              <a:gd name="connsiteX3" fmla="*/ 10477500 w 12192000"/>
              <a:gd name="connsiteY3" fmla="*/ 6874042 h 6874042"/>
              <a:gd name="connsiteX4" fmla="*/ 0 w 12192000"/>
              <a:gd name="connsiteY4" fmla="*/ 6874042 h 6874042"/>
              <a:gd name="connsiteX0" fmla="*/ 0 w 12192000"/>
              <a:gd name="connsiteY0" fmla="*/ 6874042 h 6874042"/>
              <a:gd name="connsiteX1" fmla="*/ 3705726 w 12192000"/>
              <a:gd name="connsiteY1" fmla="*/ 818147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74042 h 6874042"/>
              <a:gd name="connsiteX1" fmla="*/ 2422358 w 12192000"/>
              <a:gd name="connsiteY1" fmla="*/ 4251158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58000 h 6858000"/>
              <a:gd name="connsiteX1" fmla="*/ 2422358 w 12192000"/>
              <a:gd name="connsiteY1" fmla="*/ 4235116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2406315 w 12192000"/>
              <a:gd name="connsiteY1" fmla="*/ 4106779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224590 w 9785685"/>
              <a:gd name="connsiteY0" fmla="*/ 6858000 h 6858000"/>
              <a:gd name="connsiteX1" fmla="*/ 0 w 9785685"/>
              <a:gd name="connsiteY1" fmla="*/ 4106779 h 6858000"/>
              <a:gd name="connsiteX2" fmla="*/ 2404312 w 9785685"/>
              <a:gd name="connsiteY2" fmla="*/ 0 h 6858000"/>
              <a:gd name="connsiteX3" fmla="*/ 9785685 w 9785685"/>
              <a:gd name="connsiteY3" fmla="*/ 0 h 6858000"/>
              <a:gd name="connsiteX4" fmla="*/ 8071185 w 9785685"/>
              <a:gd name="connsiteY4" fmla="*/ 6858000 h 6858000"/>
              <a:gd name="connsiteX5" fmla="*/ 224590 w 9785685"/>
              <a:gd name="connsiteY5" fmla="*/ 6858000 h 6858000"/>
              <a:gd name="connsiteX0" fmla="*/ 224590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224590 w 9803732"/>
              <a:gd name="connsiteY5" fmla="*/ 6858000 h 6858000"/>
              <a:gd name="connsiteX0" fmla="*/ 197295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197295 w 9803732"/>
              <a:gd name="connsiteY5" fmla="*/ 6858000 h 6858000"/>
              <a:gd name="connsiteX0" fmla="*/ 197295 w 9803732"/>
              <a:gd name="connsiteY0" fmla="*/ 6865374 h 6865374"/>
              <a:gd name="connsiteX1" fmla="*/ 0 w 9803732"/>
              <a:gd name="connsiteY1" fmla="*/ 4106779 h 6865374"/>
              <a:gd name="connsiteX2" fmla="*/ 2404312 w 9803732"/>
              <a:gd name="connsiteY2" fmla="*/ 0 h 6865374"/>
              <a:gd name="connsiteX3" fmla="*/ 9785685 w 9803732"/>
              <a:gd name="connsiteY3" fmla="*/ 0 h 6865374"/>
              <a:gd name="connsiteX4" fmla="*/ 9803732 w 9803732"/>
              <a:gd name="connsiteY4" fmla="*/ 6858000 h 6865374"/>
              <a:gd name="connsiteX5" fmla="*/ 197295 w 9803732"/>
              <a:gd name="connsiteY5" fmla="*/ 6865374 h 686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3732" h="6865374">
                <a:moveTo>
                  <a:pt x="197295" y="6865374"/>
                </a:moveTo>
                <a:lnTo>
                  <a:pt x="0" y="4106779"/>
                </a:lnTo>
                <a:lnTo>
                  <a:pt x="2404312" y="0"/>
                </a:lnTo>
                <a:lnTo>
                  <a:pt x="9785685" y="0"/>
                </a:lnTo>
                <a:cubicBezTo>
                  <a:pt x="9791701" y="2286000"/>
                  <a:pt x="9797716" y="4572000"/>
                  <a:pt x="9803732" y="6858000"/>
                </a:cubicBezTo>
                <a:lnTo>
                  <a:pt x="197295" y="6865374"/>
                </a:ln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0B0-89DB-42DE-9D50-C072DC4DCA4F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AD46A-C267-4F1E-9B70-7548D58BC129}"/>
                </a:ext>
              </a:extLst>
            </p:cNvPr>
            <p:cNvGrpSpPr/>
            <p:nvPr/>
          </p:nvGrpSpPr>
          <p:grpSpPr>
            <a:xfrm>
              <a:off x="1" y="-12032"/>
              <a:ext cx="3898232" cy="6882064"/>
              <a:chOff x="1" y="-12032"/>
              <a:chExt cx="3898232" cy="6882064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292985-5E5C-4C2B-95EA-E7AFEDDBDBAF}"/>
                  </a:ext>
                </a:extLst>
              </p:cNvPr>
              <p:cNvSpPr/>
              <p:nvPr/>
            </p:nvSpPr>
            <p:spPr>
              <a:xfrm>
                <a:off x="1" y="-12032"/>
                <a:ext cx="3898232" cy="6877142"/>
              </a:xfrm>
              <a:custGeom>
                <a:avLst/>
                <a:gdLst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8385464 w 8385464"/>
                  <a:gd name="connsiteY2" fmla="*/ 6858000 h 6858000"/>
                  <a:gd name="connsiteX3" fmla="*/ 0 w 8385464"/>
                  <a:gd name="connsiteY3" fmla="*/ 6858000 h 6858000"/>
                  <a:gd name="connsiteX4" fmla="*/ 0 w 8385464"/>
                  <a:gd name="connsiteY4" fmla="*/ 0 h 6858000"/>
                  <a:gd name="connsiteX0" fmla="*/ 0 w 8395855"/>
                  <a:gd name="connsiteY0" fmla="*/ 0 h 6858000"/>
                  <a:gd name="connsiteX1" fmla="*/ 8385464 w 8395855"/>
                  <a:gd name="connsiteY1" fmla="*/ 0 h 6858000"/>
                  <a:gd name="connsiteX2" fmla="*/ 8395855 w 8395855"/>
                  <a:gd name="connsiteY2" fmla="*/ 3408218 h 6858000"/>
                  <a:gd name="connsiteX3" fmla="*/ 8385464 w 8395855"/>
                  <a:gd name="connsiteY3" fmla="*/ 6858000 h 6858000"/>
                  <a:gd name="connsiteX4" fmla="*/ 0 w 8395855"/>
                  <a:gd name="connsiteY4" fmla="*/ 6858000 h 6858000"/>
                  <a:gd name="connsiteX5" fmla="*/ 0 w 8395855"/>
                  <a:gd name="connsiteY5" fmla="*/ 0 h 6858000"/>
                  <a:gd name="connsiteX0" fmla="*/ 0 w 8385468"/>
                  <a:gd name="connsiteY0" fmla="*/ 0 h 6858000"/>
                  <a:gd name="connsiteX1" fmla="*/ 8385464 w 8385468"/>
                  <a:gd name="connsiteY1" fmla="*/ 0 h 6858000"/>
                  <a:gd name="connsiteX2" fmla="*/ 6286501 w 8385468"/>
                  <a:gd name="connsiteY2" fmla="*/ 3512127 h 6858000"/>
                  <a:gd name="connsiteX3" fmla="*/ 8385464 w 8385468"/>
                  <a:gd name="connsiteY3" fmla="*/ 6858000 h 6858000"/>
                  <a:gd name="connsiteX4" fmla="*/ 0 w 8385468"/>
                  <a:gd name="connsiteY4" fmla="*/ 6858000 h 6858000"/>
                  <a:gd name="connsiteX5" fmla="*/ 0 w 8385468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74"/>
                  <a:gd name="connsiteY0" fmla="*/ 0 h 6858000"/>
                  <a:gd name="connsiteX1" fmla="*/ 8385464 w 8385474"/>
                  <a:gd name="connsiteY1" fmla="*/ 0 h 6858000"/>
                  <a:gd name="connsiteX2" fmla="*/ 6993083 w 8385474"/>
                  <a:gd name="connsiteY2" fmla="*/ 3740727 h 6858000"/>
                  <a:gd name="connsiteX3" fmla="*/ 8385464 w 8385474"/>
                  <a:gd name="connsiteY3" fmla="*/ 6858000 h 6858000"/>
                  <a:gd name="connsiteX4" fmla="*/ 0 w 8385474"/>
                  <a:gd name="connsiteY4" fmla="*/ 6858000 h 6858000"/>
                  <a:gd name="connsiteX5" fmla="*/ 0 w 8385474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286501 w 8385464"/>
                  <a:gd name="connsiteY2" fmla="*/ 4634345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86501 w 8385464"/>
                  <a:gd name="connsiteY2" fmla="*/ 4634345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43698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877142"/>
                  <a:gd name="connsiteX1" fmla="*/ 11367745 w 11367745"/>
                  <a:gd name="connsiteY1" fmla="*/ 0 h 6877142"/>
                  <a:gd name="connsiteX2" fmla="*/ 6255328 w 11367745"/>
                  <a:gd name="connsiteY2" fmla="*/ 5041232 h 6877142"/>
                  <a:gd name="connsiteX3" fmla="*/ 6808614 w 11367745"/>
                  <a:gd name="connsiteY3" fmla="*/ 6877142 h 6877142"/>
                  <a:gd name="connsiteX4" fmla="*/ 0 w 11367745"/>
                  <a:gd name="connsiteY4" fmla="*/ 6870032 h 6877142"/>
                  <a:gd name="connsiteX5" fmla="*/ 0 w 11367745"/>
                  <a:gd name="connsiteY5" fmla="*/ 12032 h 687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7745" h="6877142">
                    <a:moveTo>
                      <a:pt x="0" y="12032"/>
                    </a:moveTo>
                    <a:lnTo>
                      <a:pt x="11367745" y="0"/>
                    </a:lnTo>
                    <a:cubicBezTo>
                      <a:pt x="9493718" y="1572491"/>
                      <a:pt x="6951519" y="3543847"/>
                      <a:pt x="6255328" y="5041232"/>
                    </a:cubicBezTo>
                    <a:cubicBezTo>
                      <a:pt x="6698673" y="6357413"/>
                      <a:pt x="6282143" y="5425879"/>
                      <a:pt x="6808614" y="6877142"/>
                    </a:cubicBezTo>
                    <a:lnTo>
                      <a:pt x="0" y="6870032"/>
                    </a:lnTo>
                    <a:lnTo>
                      <a:pt x="0" y="12032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3">
                <a:extLst>
                  <a:ext uri="{FF2B5EF4-FFF2-40B4-BE49-F238E27FC236}">
                    <a16:creationId xmlns:a16="http://schemas.microsoft.com/office/drawing/2014/main" id="{2DB7A5CE-51EF-49C1-B94D-157D5342D4EF}"/>
                  </a:ext>
                </a:extLst>
              </p:cNvPr>
              <p:cNvSpPr/>
              <p:nvPr/>
            </p:nvSpPr>
            <p:spPr>
              <a:xfrm flipH="1">
                <a:off x="819916" y="4242391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ght Triangle 3">
                <a:extLst>
                  <a:ext uri="{FF2B5EF4-FFF2-40B4-BE49-F238E27FC236}">
                    <a16:creationId xmlns:a16="http://schemas.microsoft.com/office/drawing/2014/main" id="{BA4F80DB-7291-4740-A430-98D3FB012211}"/>
                  </a:ext>
                </a:extLst>
              </p:cNvPr>
              <p:cNvSpPr/>
              <p:nvPr/>
            </p:nvSpPr>
            <p:spPr>
              <a:xfrm>
                <a:off x="1636887" y="3818487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50B3B0-8A92-4C5E-B968-43BD35D26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3" y="946483"/>
                <a:ext cx="2111973" cy="820275"/>
              </a:xfrm>
              <a:prstGeom prst="rect">
                <a:avLst/>
              </a:prstGeom>
            </p:spPr>
          </p:pic>
        </p:grp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2F14F70-9C54-43E1-82EA-D6E12FE88A86}"/>
                </a:ext>
              </a:extLst>
            </p:cNvPr>
            <p:cNvSpPr/>
            <p:nvPr/>
          </p:nvSpPr>
          <p:spPr>
            <a:xfrm rot="12173926">
              <a:off x="2705968" y="-442088"/>
              <a:ext cx="1014731" cy="597488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31" h="5974885">
                  <a:moveTo>
                    <a:pt x="0" y="5974885"/>
                  </a:moveTo>
                  <a:lnTo>
                    <a:pt x="789755" y="0"/>
                  </a:lnTo>
                  <a:lnTo>
                    <a:pt x="1014731" y="5549329"/>
                  </a:lnTo>
                  <a:lnTo>
                    <a:pt x="0" y="5974885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5710902" y="360708"/>
            <a:ext cx="3197491" cy="9808237"/>
          </a:xfrm>
          <a:custGeom>
            <a:avLst/>
            <a:gdLst>
              <a:gd name="connsiteX0" fmla="*/ 0 w 3293259"/>
              <a:gd name="connsiteY0" fmla="*/ 12192000 h 12192000"/>
              <a:gd name="connsiteX1" fmla="*/ 823315 w 3293259"/>
              <a:gd name="connsiteY1" fmla="*/ 0 h 12192000"/>
              <a:gd name="connsiteX2" fmla="*/ 3293259 w 3293259"/>
              <a:gd name="connsiteY2" fmla="*/ 0 h 12192000"/>
              <a:gd name="connsiteX3" fmla="*/ 2469944 w 3293259"/>
              <a:gd name="connsiteY3" fmla="*/ 12192000 h 12192000"/>
              <a:gd name="connsiteX4" fmla="*/ 0 w 3293259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3180964 w 3180964"/>
              <a:gd name="connsiteY2" fmla="*/ 2727158 h 12192000"/>
              <a:gd name="connsiteX3" fmla="*/ 2469944 w 3180964"/>
              <a:gd name="connsiteY3" fmla="*/ 12192000 h 12192000"/>
              <a:gd name="connsiteX4" fmla="*/ 0 w 3180964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1845459 w 3180964"/>
              <a:gd name="connsiteY2" fmla="*/ 1155032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2743817 w 3180964"/>
              <a:gd name="connsiteY2" fmla="*/ 2358190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26917 w 3207881"/>
              <a:gd name="connsiteY0" fmla="*/ 9833810 h 9833810"/>
              <a:gd name="connsiteX1" fmla="*/ 0 w 3207881"/>
              <a:gd name="connsiteY1" fmla="*/ 240631 h 9833810"/>
              <a:gd name="connsiteX2" fmla="*/ 2770734 w 3207881"/>
              <a:gd name="connsiteY2" fmla="*/ 0 h 9833810"/>
              <a:gd name="connsiteX3" fmla="*/ 3207881 w 3207881"/>
              <a:gd name="connsiteY3" fmla="*/ 368968 h 9833810"/>
              <a:gd name="connsiteX4" fmla="*/ 2496861 w 3207881"/>
              <a:gd name="connsiteY4" fmla="*/ 9833810 h 9833810"/>
              <a:gd name="connsiteX5" fmla="*/ 26917 w 3207881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68968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04800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769641 h 9769641"/>
              <a:gd name="connsiteX1" fmla="*/ 0 w 3218756"/>
              <a:gd name="connsiteY1" fmla="*/ 176462 h 9769641"/>
              <a:gd name="connsiteX2" fmla="*/ 2738650 w 3218756"/>
              <a:gd name="connsiteY2" fmla="*/ 0 h 9769641"/>
              <a:gd name="connsiteX3" fmla="*/ 3207881 w 3218756"/>
              <a:gd name="connsiteY3" fmla="*/ 240631 h 9769641"/>
              <a:gd name="connsiteX4" fmla="*/ 3218756 w 3218756"/>
              <a:gd name="connsiteY4" fmla="*/ 9737560 h 9769641"/>
              <a:gd name="connsiteX5" fmla="*/ 26917 w 3218756"/>
              <a:gd name="connsiteY5" fmla="*/ 9769641 h 9769641"/>
              <a:gd name="connsiteX0" fmla="*/ 26917 w 3218756"/>
              <a:gd name="connsiteY0" fmla="*/ 9780861 h 9780861"/>
              <a:gd name="connsiteX1" fmla="*/ 0 w 3218756"/>
              <a:gd name="connsiteY1" fmla="*/ 187682 h 9780861"/>
              <a:gd name="connsiteX2" fmla="*/ 2772309 w 3218756"/>
              <a:gd name="connsiteY2" fmla="*/ 0 h 9780861"/>
              <a:gd name="connsiteX3" fmla="*/ 3207881 w 3218756"/>
              <a:gd name="connsiteY3" fmla="*/ 251851 h 9780861"/>
              <a:gd name="connsiteX4" fmla="*/ 3218756 w 3218756"/>
              <a:gd name="connsiteY4" fmla="*/ 9748780 h 9780861"/>
              <a:gd name="connsiteX5" fmla="*/ 26917 w 3218756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87685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215734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76466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5652 w 3197491"/>
              <a:gd name="connsiteY0" fmla="*/ 9786471 h 9786471"/>
              <a:gd name="connsiteX1" fmla="*/ 0 w 3197491"/>
              <a:gd name="connsiteY1" fmla="*/ 182076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70044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94107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90182"/>
              <a:gd name="connsiteX1" fmla="*/ 0 w 3197491"/>
              <a:gd name="connsiteY1" fmla="*/ 194107 h 9790182"/>
              <a:gd name="connsiteX2" fmla="*/ 2756654 w 3197491"/>
              <a:gd name="connsiteY2" fmla="*/ 0 h 9790182"/>
              <a:gd name="connsiteX3" fmla="*/ 3186616 w 3197491"/>
              <a:gd name="connsiteY3" fmla="*/ 257461 h 9790182"/>
              <a:gd name="connsiteX4" fmla="*/ 3197491 w 3197491"/>
              <a:gd name="connsiteY4" fmla="*/ 9790182 h 9790182"/>
              <a:gd name="connsiteX5" fmla="*/ 5652 w 3197491"/>
              <a:gd name="connsiteY5" fmla="*/ 9786471 h 97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7491" h="9790182">
                <a:moveTo>
                  <a:pt x="5652" y="9786471"/>
                </a:moveTo>
                <a:cubicBezTo>
                  <a:pt x="-3320" y="6588745"/>
                  <a:pt x="8972" y="3391833"/>
                  <a:pt x="0" y="194107"/>
                </a:cubicBezTo>
                <a:lnTo>
                  <a:pt x="2756654" y="0"/>
                </a:lnTo>
                <a:lnTo>
                  <a:pt x="3186616" y="257461"/>
                </a:lnTo>
                <a:lnTo>
                  <a:pt x="3197491" y="9790182"/>
                </a:lnTo>
                <a:lnTo>
                  <a:pt x="5652" y="9786471"/>
                </a:lnTo>
                <a:close/>
              </a:path>
            </a:pathLst>
          </a:custGeom>
          <a:gradFill flip="none" rotWithShape="1">
            <a:gsLst>
              <a:gs pos="98030">
                <a:schemeClr val="bg1">
                  <a:alpha val="0"/>
                </a:schemeClr>
              </a:gs>
              <a:gs pos="80000">
                <a:srgbClr val="FFFFFF">
                  <a:alpha val="47000"/>
                </a:srgbClr>
              </a:gs>
              <a:gs pos="45000">
                <a:schemeClr val="bg1"/>
              </a:gs>
            </a:gsLst>
            <a:lin ang="21594000" scaled="0"/>
            <a:tileRect/>
          </a:gradFill>
          <a:ln w="19050">
            <a:noFill/>
          </a:ln>
        </p:spPr>
        <p:txBody>
          <a:bodyPr rot="0" spcFirstLastPara="0" vertOverflow="overflow" horzOverflow="overflow" vert="horz" wrap="square" lIns="454941" tIns="37851" rIns="75702" bIns="7279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dirty="0"/>
            </a:lvl1pPr>
          </a:lstStyle>
          <a:p>
            <a:pPr lvl="0">
              <a:buClr>
                <a:schemeClr val="bg1"/>
              </a:buClr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77338" y="4429621"/>
            <a:ext cx="5504500" cy="2262007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800" b="0" i="0" cap="all" baseline="0">
                <a:solidFill>
                  <a:schemeClr val="tx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Add </a:t>
            </a: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64063" y="5611024"/>
            <a:ext cx="2926080" cy="246221"/>
          </a:xfrm>
        </p:spPr>
        <p:txBody>
          <a:bodyPr wrap="square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64063" y="5891811"/>
            <a:ext cx="2926080" cy="221599"/>
          </a:xfrm>
        </p:spPr>
        <p:txBody>
          <a:bodyPr wrap="square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92663" y="6271411"/>
            <a:ext cx="2468880" cy="193899"/>
          </a:xfrm>
        </p:spPr>
        <p:txBody>
          <a:bodyPr wrap="square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DD86703-6F1E-40F2-8E18-356D4E92C5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10388268" y="4150992"/>
            <a:ext cx="18288" cy="27432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6755E2-68D0-4887-A72E-4FEB2FC898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6525" y="6557190"/>
            <a:ext cx="2743200" cy="18288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5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546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74482-5A7A-42E8-A55B-2B79C89DF7CD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C7FF789E-486F-4C2E-9D16-5E35C8FB8787}"/>
                </a:ext>
              </a:extLst>
            </p:cNvPr>
            <p:cNvSpPr/>
            <p:nvPr/>
          </p:nvSpPr>
          <p:spPr>
            <a:xfrm>
              <a:off x="1" y="-12032"/>
              <a:ext cx="3898232" cy="687714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7142">
                  <a:moveTo>
                    <a:pt x="0" y="12032"/>
                  </a:moveTo>
                  <a:lnTo>
                    <a:pt x="11367745" y="0"/>
                  </a:lnTo>
                  <a:cubicBezTo>
                    <a:pt x="9493718" y="1572491"/>
                    <a:pt x="6951519" y="3543847"/>
                    <a:pt x="6255328" y="5041232"/>
                  </a:cubicBezTo>
                  <a:cubicBezTo>
                    <a:pt x="6698673" y="6357413"/>
                    <a:pt x="6282143" y="5425879"/>
                    <a:pt x="6808614" y="6877142"/>
                  </a:cubicBezTo>
                  <a:lnTo>
                    <a:pt x="0" y="6870032"/>
                  </a:lnTo>
                  <a:lnTo>
                    <a:pt x="0" y="12032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5DDAA3-EE5F-4DE5-A70D-7AF0BF397FDF}"/>
                </a:ext>
              </a:extLst>
            </p:cNvPr>
            <p:cNvGrpSpPr/>
            <p:nvPr/>
          </p:nvGrpSpPr>
          <p:grpSpPr>
            <a:xfrm>
              <a:off x="819916" y="-442088"/>
              <a:ext cx="2900783" cy="7312120"/>
              <a:chOff x="5192691" y="-436277"/>
              <a:chExt cx="2900783" cy="7312120"/>
            </a:xfrm>
          </p:grpSpPr>
          <p:sp>
            <p:nvSpPr>
              <p:cNvPr id="17" name="Right Triangle 3">
                <a:extLst>
                  <a:ext uri="{FF2B5EF4-FFF2-40B4-BE49-F238E27FC236}">
                    <a16:creationId xmlns:a16="http://schemas.microsoft.com/office/drawing/2014/main" id="{D96C8D74-86E3-410B-B30E-AC2092CF0437}"/>
                  </a:ext>
                </a:extLst>
              </p:cNvPr>
              <p:cNvSpPr/>
              <p:nvPr/>
            </p:nvSpPr>
            <p:spPr>
              <a:xfrm flipH="1">
                <a:off x="5192691" y="4248202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ight Triangle 3">
                <a:extLst>
                  <a:ext uri="{FF2B5EF4-FFF2-40B4-BE49-F238E27FC236}">
                    <a16:creationId xmlns:a16="http://schemas.microsoft.com/office/drawing/2014/main" id="{661AD5E9-89E6-47DA-8230-48C561B96C44}"/>
                  </a:ext>
                </a:extLst>
              </p:cNvPr>
              <p:cNvSpPr/>
              <p:nvPr/>
            </p:nvSpPr>
            <p:spPr>
              <a:xfrm>
                <a:off x="6009662" y="3824298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Triangle 3">
                <a:extLst>
                  <a:ext uri="{FF2B5EF4-FFF2-40B4-BE49-F238E27FC236}">
                    <a16:creationId xmlns:a16="http://schemas.microsoft.com/office/drawing/2014/main" id="{A7348C05-05B2-4D8B-8B2A-370D98103528}"/>
                  </a:ext>
                </a:extLst>
              </p:cNvPr>
              <p:cNvSpPr/>
              <p:nvPr/>
            </p:nvSpPr>
            <p:spPr>
              <a:xfrm rot="12173926">
                <a:off x="7078743" y="-436277"/>
                <a:ext cx="1014731" cy="597488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1014731"/>
                  <a:gd name="connsiteY0" fmla="*/ 3477101 h 3477101"/>
                  <a:gd name="connsiteX1" fmla="*/ 806004 w 1014731"/>
                  <a:gd name="connsiteY1" fmla="*/ 0 h 3477101"/>
                  <a:gd name="connsiteX2" fmla="*/ 1014731 w 1014731"/>
                  <a:gd name="connsiteY2" fmla="*/ 3051545 h 3477101"/>
                  <a:gd name="connsiteX3" fmla="*/ 0 w 1014731"/>
                  <a:gd name="connsiteY3" fmla="*/ 3477101 h 3477101"/>
                  <a:gd name="connsiteX0" fmla="*/ 0 w 1014731"/>
                  <a:gd name="connsiteY0" fmla="*/ 5974885 h 5974885"/>
                  <a:gd name="connsiteX1" fmla="*/ 789755 w 1014731"/>
                  <a:gd name="connsiteY1" fmla="*/ 0 h 5974885"/>
                  <a:gd name="connsiteX2" fmla="*/ 1014731 w 1014731"/>
                  <a:gd name="connsiteY2" fmla="*/ 5549329 h 5974885"/>
                  <a:gd name="connsiteX3" fmla="*/ 0 w 1014731"/>
                  <a:gd name="connsiteY3" fmla="*/ 5974885 h 597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31" h="5974885">
                    <a:moveTo>
                      <a:pt x="0" y="5974885"/>
                    </a:moveTo>
                    <a:lnTo>
                      <a:pt x="789755" y="0"/>
                    </a:lnTo>
                    <a:lnTo>
                      <a:pt x="1014731" y="5549329"/>
                    </a:lnTo>
                    <a:lnTo>
                      <a:pt x="0" y="5974885"/>
                    </a:lnTo>
                    <a:close/>
                  </a:path>
                </a:pathLst>
              </a:custGeom>
              <a:gradFill>
                <a:gsLst>
                  <a:gs pos="34000">
                    <a:schemeClr val="bg2"/>
                  </a:gs>
                  <a:gs pos="100000">
                    <a:srgbClr val="5BA23C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223" y="980745"/>
            <a:ext cx="6113720" cy="5451953"/>
          </a:xfrm>
        </p:spPr>
        <p:txBody>
          <a:bodyPr anchor="ctr" anchorCtr="0">
            <a:noAutofit/>
          </a:bodyPr>
          <a:lstStyle>
            <a:lvl1pPr marL="274320" indent="-27432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271463"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 marL="914400" indent="-209550"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 marL="1197864" indent="-209550"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 marL="1444752" indent="-182563"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0FC30-8DCC-413A-AA0E-582DE8338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6379CB8E-4EC2-4950-8A37-A893B5EE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E9822-25BA-4A9B-997C-17913F255ED0}"/>
              </a:ext>
            </a:extLst>
          </p:cNvPr>
          <p:cNvSpPr txBox="1"/>
          <p:nvPr/>
        </p:nvSpPr>
        <p:spPr bwMode="white">
          <a:xfrm>
            <a:off x="515532" y="2105269"/>
            <a:ext cx="1810284" cy="43593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1946747-AE9D-4CCE-8150-606B07C8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75" y="558761"/>
            <a:ext cx="2445418" cy="15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1577978" y="3820267"/>
            <a:ext cx="8162668" cy="812889"/>
          </a:xfrm>
        </p:spPr>
        <p:txBody>
          <a:bodyPr anchor="ctr" anchorCtr="0"/>
          <a:lstStyle>
            <a:lvl1pPr algn="l">
              <a:defRPr lang="en-US" sz="5400" dirty="0">
                <a:solidFill>
                  <a:schemeClr val="bg2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FB7C47-AE33-4786-B8B7-7ECE41E10698}"/>
              </a:ext>
            </a:extLst>
          </p:cNvPr>
          <p:cNvGrpSpPr/>
          <p:nvPr/>
        </p:nvGrpSpPr>
        <p:grpSpPr>
          <a:xfrm>
            <a:off x="9260732" y="1084521"/>
            <a:ext cx="2966710" cy="5794744"/>
            <a:chOff x="9260732" y="1084521"/>
            <a:chExt cx="2966710" cy="57947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5F1314-BF98-4A68-8138-2CB07DB72EEB}"/>
                </a:ext>
              </a:extLst>
            </p:cNvPr>
            <p:cNvSpPr/>
            <p:nvPr/>
          </p:nvSpPr>
          <p:spPr>
            <a:xfrm>
              <a:off x="10758656" y="1088910"/>
              <a:ext cx="1445441" cy="5774567"/>
            </a:xfrm>
            <a:custGeom>
              <a:avLst/>
              <a:gdLst>
                <a:gd name="connsiteX0" fmla="*/ 1424763 w 1456660"/>
                <a:gd name="connsiteY0" fmla="*/ 2604977 h 5794744"/>
                <a:gd name="connsiteX1" fmla="*/ 1456660 w 1456660"/>
                <a:gd name="connsiteY1" fmla="*/ 0 h 5794744"/>
                <a:gd name="connsiteX2" fmla="*/ 0 w 1456660"/>
                <a:gd name="connsiteY2" fmla="*/ 5794744 h 5794744"/>
                <a:gd name="connsiteX3" fmla="*/ 148856 w 1456660"/>
                <a:gd name="connsiteY3" fmla="*/ 5773479 h 5794744"/>
                <a:gd name="connsiteX4" fmla="*/ 1424763 w 1456660"/>
                <a:gd name="connsiteY4" fmla="*/ 2604977 h 5794744"/>
                <a:gd name="connsiteX0" fmla="*/ 1424763 w 1456660"/>
                <a:gd name="connsiteY0" fmla="*/ 2604977 h 5777982"/>
                <a:gd name="connsiteX1" fmla="*/ 1456660 w 1456660"/>
                <a:gd name="connsiteY1" fmla="*/ 0 h 5777982"/>
                <a:gd name="connsiteX2" fmla="*/ 0 w 1456660"/>
                <a:gd name="connsiteY2" fmla="*/ 5777982 h 5777982"/>
                <a:gd name="connsiteX3" fmla="*/ 148856 w 1456660"/>
                <a:gd name="connsiteY3" fmla="*/ 5773479 h 5777982"/>
                <a:gd name="connsiteX4" fmla="*/ 1424763 w 1456660"/>
                <a:gd name="connsiteY4" fmla="*/ 2604977 h 5777982"/>
                <a:gd name="connsiteX0" fmla="*/ 1424763 w 1434221"/>
                <a:gd name="connsiteY0" fmla="*/ 2593803 h 5766808"/>
                <a:gd name="connsiteX1" fmla="*/ 1434221 w 1434221"/>
                <a:gd name="connsiteY1" fmla="*/ 0 h 5766808"/>
                <a:gd name="connsiteX2" fmla="*/ 0 w 1434221"/>
                <a:gd name="connsiteY2" fmla="*/ 5766808 h 5766808"/>
                <a:gd name="connsiteX3" fmla="*/ 148856 w 1434221"/>
                <a:gd name="connsiteY3" fmla="*/ 5762305 h 5766808"/>
                <a:gd name="connsiteX4" fmla="*/ 1424763 w 1434221"/>
                <a:gd name="connsiteY4" fmla="*/ 2593803 h 5766808"/>
                <a:gd name="connsiteX0" fmla="*/ 1435983 w 1445441"/>
                <a:gd name="connsiteY0" fmla="*/ 2593803 h 5762305"/>
                <a:gd name="connsiteX1" fmla="*/ 1445441 w 1445441"/>
                <a:gd name="connsiteY1" fmla="*/ 0 h 5762305"/>
                <a:gd name="connsiteX2" fmla="*/ 0 w 1445441"/>
                <a:gd name="connsiteY2" fmla="*/ 5750047 h 5762305"/>
                <a:gd name="connsiteX3" fmla="*/ 160076 w 1445441"/>
                <a:gd name="connsiteY3" fmla="*/ 5762305 h 5762305"/>
                <a:gd name="connsiteX4" fmla="*/ 1435983 w 1445441"/>
                <a:gd name="connsiteY4" fmla="*/ 2593803 h 5762305"/>
                <a:gd name="connsiteX0" fmla="*/ 1435983 w 1445441"/>
                <a:gd name="connsiteY0" fmla="*/ 2593803 h 5751132"/>
                <a:gd name="connsiteX1" fmla="*/ 1445441 w 1445441"/>
                <a:gd name="connsiteY1" fmla="*/ 0 h 5751132"/>
                <a:gd name="connsiteX2" fmla="*/ 0 w 1445441"/>
                <a:gd name="connsiteY2" fmla="*/ 5750047 h 5751132"/>
                <a:gd name="connsiteX3" fmla="*/ 160076 w 1445441"/>
                <a:gd name="connsiteY3" fmla="*/ 5751132 h 5751132"/>
                <a:gd name="connsiteX4" fmla="*/ 1435983 w 1445441"/>
                <a:gd name="connsiteY4" fmla="*/ 2593803 h 57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1" h="5751132">
                  <a:moveTo>
                    <a:pt x="1435983" y="2593803"/>
                  </a:moveTo>
                  <a:cubicBezTo>
                    <a:pt x="1439136" y="1729202"/>
                    <a:pt x="1442288" y="864601"/>
                    <a:pt x="1445441" y="0"/>
                  </a:cubicBezTo>
                  <a:lnTo>
                    <a:pt x="0" y="5750047"/>
                  </a:lnTo>
                  <a:lnTo>
                    <a:pt x="160076" y="5751132"/>
                  </a:lnTo>
                  <a:lnTo>
                    <a:pt x="1435983" y="2593803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68000">
                  <a:srgbClr val="5BA23C"/>
                </a:gs>
              </a:gsLst>
              <a:lin ang="21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E371F-1A59-474E-B95B-89195D83A3E8}"/>
                </a:ext>
              </a:extLst>
            </p:cNvPr>
            <p:cNvSpPr/>
            <p:nvPr/>
          </p:nvSpPr>
          <p:spPr>
            <a:xfrm>
              <a:off x="10019490" y="3789410"/>
              <a:ext cx="1556426" cy="3083668"/>
            </a:xfrm>
            <a:custGeom>
              <a:avLst/>
              <a:gdLst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0065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0065 w 1556426"/>
                <a:gd name="connsiteY3" fmla="*/ 3073940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426" h="3083668">
                  <a:moveTo>
                    <a:pt x="740065" y="3073940"/>
                  </a:moveTo>
                  <a:lnTo>
                    <a:pt x="0" y="3083668"/>
                  </a:lnTo>
                  <a:lnTo>
                    <a:pt x="1556426" y="0"/>
                  </a:lnTo>
                  <a:lnTo>
                    <a:pt x="740065" y="3073940"/>
                  </a:lnTo>
                  <a:close/>
                </a:path>
              </a:pathLst>
            </a:custGeom>
            <a:gradFill>
              <a:gsLst>
                <a:gs pos="97000">
                  <a:srgbClr val="62B53F"/>
                </a:gs>
                <a:gs pos="100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17FC41-0F0D-4F05-888B-05BC3B984146}"/>
                </a:ext>
              </a:extLst>
            </p:cNvPr>
            <p:cNvSpPr/>
            <p:nvPr/>
          </p:nvSpPr>
          <p:spPr>
            <a:xfrm>
              <a:off x="9260732" y="3322482"/>
              <a:ext cx="2422187" cy="3550596"/>
            </a:xfrm>
            <a:custGeom>
              <a:avLst/>
              <a:gdLst>
                <a:gd name="connsiteX0" fmla="*/ 2373549 w 2373549"/>
                <a:gd name="connsiteY0" fmla="*/ 0 h 3550596"/>
                <a:gd name="connsiteX1" fmla="*/ 2237362 w 2373549"/>
                <a:gd name="connsiteY1" fmla="*/ 651753 h 3550596"/>
                <a:gd name="connsiteX2" fmla="*/ 778213 w 2373549"/>
                <a:gd name="connsiteY2" fmla="*/ 3531141 h 3550596"/>
                <a:gd name="connsiteX3" fmla="*/ 0 w 2373549"/>
                <a:gd name="connsiteY3" fmla="*/ 3550596 h 3550596"/>
                <a:gd name="connsiteX4" fmla="*/ 2373549 w 2373549"/>
                <a:gd name="connsiteY4" fmla="*/ 0 h 3550596"/>
                <a:gd name="connsiteX0" fmla="*/ 2422187 w 2422187"/>
                <a:gd name="connsiteY0" fmla="*/ 0 h 3540868"/>
                <a:gd name="connsiteX1" fmla="*/ 2237362 w 2422187"/>
                <a:gd name="connsiteY1" fmla="*/ 642025 h 3540868"/>
                <a:gd name="connsiteX2" fmla="*/ 778213 w 2422187"/>
                <a:gd name="connsiteY2" fmla="*/ 3521413 h 3540868"/>
                <a:gd name="connsiteX3" fmla="*/ 0 w 2422187"/>
                <a:gd name="connsiteY3" fmla="*/ 3540868 h 3540868"/>
                <a:gd name="connsiteX4" fmla="*/ 2422187 w 2422187"/>
                <a:gd name="connsiteY4" fmla="*/ 0 h 3540868"/>
                <a:gd name="connsiteX0" fmla="*/ 2422187 w 2422187"/>
                <a:gd name="connsiteY0" fmla="*/ 0 h 3550596"/>
                <a:gd name="connsiteX1" fmla="*/ 2237362 w 2422187"/>
                <a:gd name="connsiteY1" fmla="*/ 642025 h 3550596"/>
                <a:gd name="connsiteX2" fmla="*/ 768485 w 2422187"/>
                <a:gd name="connsiteY2" fmla="*/ 3550596 h 3550596"/>
                <a:gd name="connsiteX3" fmla="*/ 0 w 2422187"/>
                <a:gd name="connsiteY3" fmla="*/ 3540868 h 3550596"/>
                <a:gd name="connsiteX4" fmla="*/ 2422187 w 2422187"/>
                <a:gd name="connsiteY4" fmla="*/ 0 h 35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187" h="3550596">
                  <a:moveTo>
                    <a:pt x="2422187" y="0"/>
                  </a:moveTo>
                  <a:lnTo>
                    <a:pt x="2237362" y="642025"/>
                  </a:lnTo>
                  <a:lnTo>
                    <a:pt x="768485" y="3550596"/>
                  </a:lnTo>
                  <a:lnTo>
                    <a:pt x="0" y="3540868"/>
                  </a:lnTo>
                  <a:lnTo>
                    <a:pt x="2422187" y="0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71000">
                  <a:srgbClr val="5BA23C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890D0B16-11C5-4D6A-AA98-2355BA19EA7B}"/>
                </a:ext>
              </a:extLst>
            </p:cNvPr>
            <p:cNvSpPr/>
            <p:nvPr/>
          </p:nvSpPr>
          <p:spPr>
            <a:xfrm flipH="1">
              <a:off x="10871603" y="3370178"/>
              <a:ext cx="1327484" cy="3501998"/>
            </a:xfrm>
            <a:prstGeom prst="rt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764A69-E67E-4D16-BC4B-51FC448F28CB}"/>
                </a:ext>
              </a:extLst>
            </p:cNvPr>
            <p:cNvSpPr/>
            <p:nvPr/>
          </p:nvSpPr>
          <p:spPr>
            <a:xfrm>
              <a:off x="10738884" y="1084521"/>
              <a:ext cx="1488558" cy="5794744"/>
            </a:xfrm>
            <a:custGeom>
              <a:avLst/>
              <a:gdLst>
                <a:gd name="connsiteX0" fmla="*/ 1446028 w 1488558"/>
                <a:gd name="connsiteY0" fmla="*/ 2658139 h 5794744"/>
                <a:gd name="connsiteX1" fmla="*/ 1446028 w 1488558"/>
                <a:gd name="connsiteY1" fmla="*/ 0 h 5794744"/>
                <a:gd name="connsiteX2" fmla="*/ 0 w 1488558"/>
                <a:gd name="connsiteY2" fmla="*/ 5794744 h 5794744"/>
                <a:gd name="connsiteX3" fmla="*/ 170121 w 1488558"/>
                <a:gd name="connsiteY3" fmla="*/ 5784112 h 5794744"/>
                <a:gd name="connsiteX4" fmla="*/ 1488558 w 1488558"/>
                <a:gd name="connsiteY4" fmla="*/ 2551814 h 5794744"/>
                <a:gd name="connsiteX5" fmla="*/ 1488558 w 1488558"/>
                <a:gd name="connsiteY5" fmla="*/ 2551814 h 5794744"/>
                <a:gd name="connsiteX6" fmla="*/ 1488558 w 1488558"/>
                <a:gd name="connsiteY6" fmla="*/ 2551814 h 57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558" h="5794744">
                  <a:moveTo>
                    <a:pt x="1446028" y="2658139"/>
                  </a:moveTo>
                  <a:lnTo>
                    <a:pt x="1446028" y="0"/>
                  </a:lnTo>
                  <a:lnTo>
                    <a:pt x="0" y="5794744"/>
                  </a:lnTo>
                  <a:lnTo>
                    <a:pt x="170121" y="5784112"/>
                  </a:lnTo>
                  <a:lnTo>
                    <a:pt x="1488558" y="2551814"/>
                  </a:lnTo>
                  <a:lnTo>
                    <a:pt x="1488558" y="2551814"/>
                  </a:lnTo>
                  <a:lnTo>
                    <a:pt x="1488558" y="255181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white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38D33-69AE-4EA8-B1F3-AEB045BF2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98208-AA80-467D-8193-8E836964952A}"/>
              </a:ext>
            </a:extLst>
          </p:cNvPr>
          <p:cNvGrpSpPr/>
          <p:nvPr/>
        </p:nvGrpSpPr>
        <p:grpSpPr>
          <a:xfrm>
            <a:off x="-6515" y="-465745"/>
            <a:ext cx="2284497" cy="7335777"/>
            <a:chOff x="-6515" y="-465745"/>
            <a:chExt cx="2284497" cy="7335777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6E2C9E0-78F4-4874-8B92-08E2A7C0061D}"/>
                </a:ext>
              </a:extLst>
            </p:cNvPr>
            <p:cNvSpPr/>
            <p:nvPr/>
          </p:nvSpPr>
          <p:spPr>
            <a:xfrm>
              <a:off x="0" y="-12032"/>
              <a:ext cx="2277982" cy="687003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3507531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0032"/>
                <a:gd name="connsiteX1" fmla="*/ 11367745 w 11367745"/>
                <a:gd name="connsiteY1" fmla="*/ 0 h 6870032"/>
                <a:gd name="connsiteX2" fmla="*/ 3507531 w 11367745"/>
                <a:gd name="connsiteY2" fmla="*/ 4207042 h 6870032"/>
                <a:gd name="connsiteX3" fmla="*/ 3976167 w 11367745"/>
                <a:gd name="connsiteY3" fmla="*/ 6839042 h 6870032"/>
                <a:gd name="connsiteX4" fmla="*/ 0 w 11367745"/>
                <a:gd name="connsiteY4" fmla="*/ 6870032 h 6870032"/>
                <a:gd name="connsiteX5" fmla="*/ 0 w 11367745"/>
                <a:gd name="connsiteY5" fmla="*/ 12032 h 68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0032">
                  <a:moveTo>
                    <a:pt x="0" y="12032"/>
                  </a:moveTo>
                  <a:lnTo>
                    <a:pt x="11367745" y="0"/>
                  </a:lnTo>
                  <a:cubicBezTo>
                    <a:pt x="9493718" y="1572491"/>
                    <a:pt x="4203722" y="2709657"/>
                    <a:pt x="3507531" y="4207042"/>
                  </a:cubicBezTo>
                  <a:cubicBezTo>
                    <a:pt x="3950876" y="5523223"/>
                    <a:pt x="3449696" y="5387779"/>
                    <a:pt x="3976167" y="6839042"/>
                  </a:cubicBezTo>
                  <a:lnTo>
                    <a:pt x="0" y="6870032"/>
                  </a:lnTo>
                  <a:lnTo>
                    <a:pt x="0" y="12032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Triangle 3">
              <a:extLst>
                <a:ext uri="{FF2B5EF4-FFF2-40B4-BE49-F238E27FC236}">
                  <a16:creationId xmlns:a16="http://schemas.microsoft.com/office/drawing/2014/main" id="{56990D95-B6C6-4723-82D2-F9651330B7FE}"/>
                </a:ext>
              </a:extLst>
            </p:cNvPr>
            <p:cNvSpPr/>
            <p:nvPr/>
          </p:nvSpPr>
          <p:spPr>
            <a:xfrm flipH="1">
              <a:off x="-6515" y="4242391"/>
              <a:ext cx="712079" cy="2616194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350874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350874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692518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64691 h 2626242"/>
                <a:gd name="connsiteX3" fmla="*/ 692518 w 712079"/>
                <a:gd name="connsiteY3" fmla="*/ 2626242 h 2626242"/>
                <a:gd name="connsiteX0" fmla="*/ 702567 w 712079"/>
                <a:gd name="connsiteY0" fmla="*/ 2616194 h 2616194"/>
                <a:gd name="connsiteX1" fmla="*/ 0 w 712079"/>
                <a:gd name="connsiteY1" fmla="*/ 0 h 2616194"/>
                <a:gd name="connsiteX2" fmla="*/ 712079 w 712079"/>
                <a:gd name="connsiteY2" fmla="*/ 1264691 h 2616194"/>
                <a:gd name="connsiteX3" fmla="*/ 702567 w 712079"/>
                <a:gd name="connsiteY3" fmla="*/ 2616194 h 2616194"/>
                <a:gd name="connsiteX0" fmla="*/ 702567 w 712079"/>
                <a:gd name="connsiteY0" fmla="*/ 2616194 h 2616194"/>
                <a:gd name="connsiteX1" fmla="*/ 605080 w 712079"/>
                <a:gd name="connsiteY1" fmla="*/ 2258893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  <a:gd name="connsiteX0" fmla="*/ 702567 w 712079"/>
                <a:gd name="connsiteY0" fmla="*/ 2616194 h 2616194"/>
                <a:gd name="connsiteX1" fmla="*/ 665371 w 712079"/>
                <a:gd name="connsiteY1" fmla="*/ 2615609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079" h="2616194">
                  <a:moveTo>
                    <a:pt x="702567" y="2616194"/>
                  </a:moveTo>
                  <a:lnTo>
                    <a:pt x="665371" y="2615609"/>
                  </a:lnTo>
                  <a:lnTo>
                    <a:pt x="0" y="0"/>
                  </a:lnTo>
                  <a:lnTo>
                    <a:pt x="712079" y="1264691"/>
                  </a:lnTo>
                  <a:cubicBezTo>
                    <a:pt x="708908" y="1715192"/>
                    <a:pt x="705738" y="2165693"/>
                    <a:pt x="702567" y="2616194"/>
                  </a:cubicBezTo>
                  <a:close/>
                </a:path>
              </a:pathLst>
            </a:custGeom>
            <a:gradFill>
              <a:gsLst>
                <a:gs pos="2000">
                  <a:srgbClr val="62B53F"/>
                </a:gs>
                <a:gs pos="52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C9B2ECA-C14A-4E87-A3F3-80BB4481D7A8}"/>
                </a:ext>
              </a:extLst>
            </p:cNvPr>
            <p:cNvSpPr/>
            <p:nvPr/>
          </p:nvSpPr>
          <p:spPr>
            <a:xfrm>
              <a:off x="16636" y="3818487"/>
              <a:ext cx="963639" cy="305154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639" h="3051545">
                  <a:moveTo>
                    <a:pt x="0" y="3051545"/>
                  </a:moveTo>
                  <a:lnTo>
                    <a:pt x="754912" y="0"/>
                  </a:lnTo>
                  <a:lnTo>
                    <a:pt x="963639" y="3051545"/>
                  </a:lnTo>
                  <a:lnTo>
                    <a:pt x="0" y="3051545"/>
                  </a:lnTo>
                  <a:close/>
                </a:path>
              </a:pathLst>
            </a:custGeom>
            <a:gradFill>
              <a:gsLst>
                <a:gs pos="27000">
                  <a:srgbClr val="5EAC3E"/>
                </a:gs>
                <a:gs pos="64000">
                  <a:srgbClr val="67BD42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ight Triangle 3">
              <a:extLst>
                <a:ext uri="{FF2B5EF4-FFF2-40B4-BE49-F238E27FC236}">
                  <a16:creationId xmlns:a16="http://schemas.microsoft.com/office/drawing/2014/main" id="{9AFA1F9D-E0DB-427A-8D67-2A3C457C3A94}"/>
                </a:ext>
              </a:extLst>
            </p:cNvPr>
            <p:cNvSpPr/>
            <p:nvPr/>
          </p:nvSpPr>
          <p:spPr>
            <a:xfrm rot="12173926">
              <a:off x="1003907" y="-465745"/>
              <a:ext cx="1014731" cy="6395388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  <a:gd name="connsiteX0" fmla="*/ 0 w 1014731"/>
                <a:gd name="connsiteY0" fmla="*/ 7343100 h 7343100"/>
                <a:gd name="connsiteX1" fmla="*/ 978069 w 1014731"/>
                <a:gd name="connsiteY1" fmla="*/ 0 h 7343100"/>
                <a:gd name="connsiteX2" fmla="*/ 1014731 w 1014731"/>
                <a:gd name="connsiteY2" fmla="*/ 6917544 h 7343100"/>
                <a:gd name="connsiteX3" fmla="*/ 0 w 1014731"/>
                <a:gd name="connsiteY3" fmla="*/ 7343100 h 7343100"/>
                <a:gd name="connsiteX0" fmla="*/ 0 w 1014731"/>
                <a:gd name="connsiteY0" fmla="*/ 7503364 h 7503364"/>
                <a:gd name="connsiteX1" fmla="*/ 945205 w 1014731"/>
                <a:gd name="connsiteY1" fmla="*/ 0 h 7503364"/>
                <a:gd name="connsiteX2" fmla="*/ 1014731 w 1014731"/>
                <a:gd name="connsiteY2" fmla="*/ 7077808 h 7503364"/>
                <a:gd name="connsiteX3" fmla="*/ 0 w 1014731"/>
                <a:gd name="connsiteY3" fmla="*/ 7503364 h 7503364"/>
                <a:gd name="connsiteX0" fmla="*/ 0 w 1014731"/>
                <a:gd name="connsiteY0" fmla="*/ 7503364 h 7503364"/>
                <a:gd name="connsiteX1" fmla="*/ 762176 w 1014731"/>
                <a:gd name="connsiteY1" fmla="*/ 13606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7503364 h 7503364"/>
                <a:gd name="connsiteX1" fmla="*/ 793220 w 1014731"/>
                <a:gd name="connsiteY1" fmla="*/ 12275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6275800 h 6275800"/>
                <a:gd name="connsiteX1" fmla="*/ 793220 w 1014731"/>
                <a:gd name="connsiteY1" fmla="*/ 0 h 6275800"/>
                <a:gd name="connsiteX2" fmla="*/ 963930 w 1014731"/>
                <a:gd name="connsiteY2" fmla="*/ 237103 h 6275800"/>
                <a:gd name="connsiteX3" fmla="*/ 1014731 w 1014731"/>
                <a:gd name="connsiteY3" fmla="*/ 5850244 h 6275800"/>
                <a:gd name="connsiteX4" fmla="*/ 0 w 1014731"/>
                <a:gd name="connsiteY4" fmla="*/ 6275800 h 6275800"/>
                <a:gd name="connsiteX0" fmla="*/ 0 w 1014731"/>
                <a:gd name="connsiteY0" fmla="*/ 6321680 h 6321680"/>
                <a:gd name="connsiteX1" fmla="*/ 850196 w 1014731"/>
                <a:gd name="connsiteY1" fmla="*/ 0 h 6321680"/>
                <a:gd name="connsiteX2" fmla="*/ 963930 w 1014731"/>
                <a:gd name="connsiteY2" fmla="*/ 282983 h 6321680"/>
                <a:gd name="connsiteX3" fmla="*/ 1014731 w 1014731"/>
                <a:gd name="connsiteY3" fmla="*/ 5896124 h 6321680"/>
                <a:gd name="connsiteX4" fmla="*/ 0 w 1014731"/>
                <a:gd name="connsiteY4" fmla="*/ 6321680 h 6321680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3930 w 1014731"/>
                <a:gd name="connsiteY2" fmla="*/ 299024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1456 w 1014731"/>
                <a:gd name="connsiteY2" fmla="*/ 267345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61456 w 1014731"/>
                <a:gd name="connsiteY2" fmla="*/ 2732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5417 w 1014731"/>
                <a:gd name="connsiteY2" fmla="*/ 3127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37597 w 1014731"/>
                <a:gd name="connsiteY2" fmla="*/ 294197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2225 w 1014731"/>
                <a:gd name="connsiteY2" fmla="*/ 292242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95388 h 6395388"/>
                <a:gd name="connsiteX1" fmla="*/ 796930 w 1014731"/>
                <a:gd name="connsiteY1" fmla="*/ 0 h 6395388"/>
                <a:gd name="connsiteX2" fmla="*/ 942225 w 1014731"/>
                <a:gd name="connsiteY2" fmla="*/ 344044 h 6395388"/>
                <a:gd name="connsiteX3" fmla="*/ 1014731 w 1014731"/>
                <a:gd name="connsiteY3" fmla="*/ 5969832 h 6395388"/>
                <a:gd name="connsiteX4" fmla="*/ 0 w 1014731"/>
                <a:gd name="connsiteY4" fmla="*/ 6395388 h 63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731" h="6395388">
                  <a:moveTo>
                    <a:pt x="0" y="6395388"/>
                  </a:moveTo>
                  <a:lnTo>
                    <a:pt x="796930" y="0"/>
                  </a:lnTo>
                  <a:lnTo>
                    <a:pt x="942225" y="344044"/>
                  </a:lnTo>
                  <a:lnTo>
                    <a:pt x="1014731" y="5969832"/>
                  </a:lnTo>
                  <a:lnTo>
                    <a:pt x="0" y="6395388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1143" y="1222375"/>
            <a:ext cx="5431536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64E37-B9EF-4F5C-BAC3-99D4D9B95273}"/>
              </a:ext>
            </a:extLst>
          </p:cNvPr>
          <p:cNvSpPr/>
          <p:nvPr/>
        </p:nvSpPr>
        <p:spPr>
          <a:xfrm>
            <a:off x="0" y="6458381"/>
            <a:ext cx="10332720" cy="399619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45847A-EA61-43F6-AC67-FDC7D6323393}"/>
              </a:ext>
            </a:extLst>
          </p:cNvPr>
          <p:cNvSpPr/>
          <p:nvPr/>
        </p:nvSpPr>
        <p:spPr>
          <a:xfrm flipH="1">
            <a:off x="1859280" y="6463405"/>
            <a:ext cx="10332720" cy="399619"/>
          </a:xfrm>
          <a:prstGeom prst="rtTriangle">
            <a:avLst/>
          </a:pr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52321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0879943" cy="495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ltGray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650" r:id="rId2"/>
    <p:sldLayoutId id="2147483703" r:id="rId3"/>
    <p:sldLayoutId id="2147483805" r:id="rId4"/>
    <p:sldLayoutId id="2147483708" r:id="rId5"/>
    <p:sldLayoutId id="2147483725" r:id="rId6"/>
    <p:sldLayoutId id="2147483654" r:id="rId7"/>
    <p:sldLayoutId id="2147483716" r:id="rId8"/>
    <p:sldLayoutId id="2147483652" r:id="rId9"/>
    <p:sldLayoutId id="2147483653" r:id="rId10"/>
    <p:sldLayoutId id="2147483657" r:id="rId11"/>
    <p:sldLayoutId id="2147483656" r:id="rId12"/>
    <p:sldLayoutId id="2147483807" r:id="rId13"/>
    <p:sldLayoutId id="2147483810" r:id="rId14"/>
    <p:sldLayoutId id="2147483767" r:id="rId15"/>
    <p:sldLayoutId id="2147483754" r:id="rId16"/>
    <p:sldLayoutId id="2147483686" r:id="rId17"/>
    <p:sldLayoutId id="2147483769" r:id="rId18"/>
    <p:sldLayoutId id="2147483768" r:id="rId19"/>
    <p:sldLayoutId id="2147483701" r:id="rId20"/>
    <p:sldLayoutId id="2147483811" r:id="rId21"/>
    <p:sldLayoutId id="2147483812" r:id="rId2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1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71694" algn="l" defTabSz="1086775" rtl="0" eaLnBrk="1" latinLnBrk="1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10312" algn="l" defTabSz="1290546" rtl="0" eaLnBrk="1" latinLnBrk="1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64" indent="-210312" algn="l" defTabSz="1086775" rtl="0" eaLnBrk="1" latinLnBrk="1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4752" indent="-182880" algn="l" defTabSz="1086775" rtl="0" eaLnBrk="1" latinLnBrk="1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63F-1A41-40E8-84B1-A3B0CC0AE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400" dirty="0"/>
              <a:t>LS</a:t>
            </a:r>
            <a:r>
              <a:rPr lang="ko-KR" altLang="en-US" sz="4400" dirty="0"/>
              <a:t> 산전 </a:t>
            </a:r>
            <a:r>
              <a:rPr lang="en-US" altLang="ko-KR" sz="4400" dirty="0"/>
              <a:t>DT</a:t>
            </a:r>
            <a:r>
              <a:rPr lang="ko-KR" altLang="en-US" sz="4400" dirty="0"/>
              <a:t>를 위한 </a:t>
            </a:r>
            <a:br>
              <a:rPr lang="en-US" altLang="ko-KR" sz="4400" dirty="0"/>
            </a:br>
            <a:r>
              <a:rPr lang="ko-KR" altLang="en-US" sz="4400" dirty="0"/>
              <a:t>라이선스 및 </a:t>
            </a:r>
            <a:r>
              <a:rPr lang="en-US" altLang="ko-KR" sz="4400" dirty="0"/>
              <a:t>SSP </a:t>
            </a:r>
            <a:r>
              <a:rPr lang="ko-KR" altLang="en-US" sz="4400" dirty="0"/>
              <a:t>제안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DCB44-24CF-41C7-AD3A-6D2FD5752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211F-04C4-442A-A1FB-6C3DA5EAE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CEB1-A4F3-432D-9D31-45B4C73C7E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07127-7E8A-4460-A1A8-815D35E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Thingworx</a:t>
            </a:r>
            <a:r>
              <a:rPr lang="en-US" altLang="ko-KR" dirty="0"/>
              <a:t> </a:t>
            </a:r>
            <a:r>
              <a:rPr lang="ko-KR" altLang="en-US" dirty="0"/>
              <a:t>라이선스 비용 </a:t>
            </a:r>
            <a:r>
              <a:rPr lang="en-US" altLang="ko-KR" dirty="0"/>
              <a:t>(3</a:t>
            </a:r>
            <a:r>
              <a:rPr lang="ko-KR" altLang="en-US" dirty="0"/>
              <a:t>개월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7D3FA-D6EA-4F54-9813-CC565CBFA6E6}"/>
              </a:ext>
            </a:extLst>
          </p:cNvPr>
          <p:cNvSpPr txBox="1"/>
          <p:nvPr/>
        </p:nvSpPr>
        <p:spPr>
          <a:xfrm>
            <a:off x="399067" y="954577"/>
            <a:ext cx="3223967" cy="33936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800" b="1" dirty="0"/>
              <a:t>2 Copy : HQ, </a:t>
            </a:r>
            <a:r>
              <a:rPr lang="ko-KR" altLang="en-US" sz="1800" b="1" dirty="0"/>
              <a:t>청주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977209-BC6E-41C3-B7BB-E9EFB764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82057"/>
              </p:ext>
            </p:extLst>
          </p:nvPr>
        </p:nvGraphicFramePr>
        <p:xfrm>
          <a:off x="411480" y="1554949"/>
          <a:ext cx="11409732" cy="4348474"/>
        </p:xfrm>
        <a:graphic>
          <a:graphicData uri="http://schemas.openxmlformats.org/drawingml/2006/table">
            <a:tbl>
              <a:tblPr/>
              <a:tblGrid>
                <a:gridCol w="3288064">
                  <a:extLst>
                    <a:ext uri="{9D8B030D-6E8A-4147-A177-3AD203B41FA5}">
                      <a16:colId xmlns:a16="http://schemas.microsoft.com/office/drawing/2014/main" val="2779464611"/>
                    </a:ext>
                  </a:extLst>
                </a:gridCol>
                <a:gridCol w="3166845">
                  <a:extLst>
                    <a:ext uri="{9D8B030D-6E8A-4147-A177-3AD203B41FA5}">
                      <a16:colId xmlns:a16="http://schemas.microsoft.com/office/drawing/2014/main" val="3406065303"/>
                    </a:ext>
                  </a:extLst>
                </a:gridCol>
                <a:gridCol w="878837">
                  <a:extLst>
                    <a:ext uri="{9D8B030D-6E8A-4147-A177-3AD203B41FA5}">
                      <a16:colId xmlns:a16="http://schemas.microsoft.com/office/drawing/2014/main" val="2547115727"/>
                    </a:ext>
                  </a:extLst>
                </a:gridCol>
                <a:gridCol w="1040555">
                  <a:extLst>
                    <a:ext uri="{9D8B030D-6E8A-4147-A177-3AD203B41FA5}">
                      <a16:colId xmlns:a16="http://schemas.microsoft.com/office/drawing/2014/main" val="1480794525"/>
                    </a:ext>
                  </a:extLst>
                </a:gridCol>
                <a:gridCol w="1368671">
                  <a:extLst>
                    <a:ext uri="{9D8B030D-6E8A-4147-A177-3AD203B41FA5}">
                      <a16:colId xmlns:a16="http://schemas.microsoft.com/office/drawing/2014/main" val="1833803690"/>
                    </a:ext>
                  </a:extLst>
                </a:gridCol>
                <a:gridCol w="1666760">
                  <a:extLst>
                    <a:ext uri="{9D8B030D-6E8A-4147-A177-3AD203B41FA5}">
                      <a16:colId xmlns:a16="http://schemas.microsoft.com/office/drawing/2014/main" val="2946991936"/>
                    </a:ext>
                  </a:extLst>
                </a:gridCol>
              </a:tblGrid>
              <a:tr h="577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적용 대상 과제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Item 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Quantity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Billing Period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Price Per Unit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Proposal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45273"/>
                  </a:ext>
                </a:extLst>
              </a:tr>
              <a:tr h="5776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Connected Smart Factory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SCO Enterprise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70,006,640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26,952,556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835905"/>
                  </a:ext>
                </a:extLst>
              </a:tr>
              <a:tr h="57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Industrial Connectivity Manufacturing Suite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515,900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52398"/>
                  </a:ext>
                </a:extLst>
              </a:tr>
              <a:tr h="57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Utilities for SCO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14,631,045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5,632,952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881650"/>
                  </a:ext>
                </a:extLst>
              </a:tr>
              <a:tr h="573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Twin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Prouduct Insight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22,614,000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8,706,390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541687"/>
                  </a:ext>
                </a:extLst>
              </a:tr>
              <a:tr h="57312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 Vuforia - Creo Illustrate Professional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15,521,000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2,987,793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863987"/>
                  </a:ext>
                </a:extLst>
              </a:tr>
              <a:tr h="57312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Connected PLM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1,114,575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788462"/>
                  </a:ext>
                </a:extLst>
              </a:tr>
              <a:tr h="3184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months cost (KRW)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45,910,166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30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07127-7E8A-4460-A1A8-815D35E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Thingworx</a:t>
            </a:r>
            <a:r>
              <a:rPr lang="en-US" altLang="ko-KR" dirty="0"/>
              <a:t> </a:t>
            </a:r>
            <a:r>
              <a:rPr lang="ko-KR" altLang="en-US" dirty="0"/>
              <a:t>라이선스 비용 </a:t>
            </a:r>
            <a:r>
              <a:rPr lang="en-US" altLang="ko-KR" dirty="0"/>
              <a:t>(1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7D3FA-D6EA-4F54-9813-CC565CBFA6E6}"/>
              </a:ext>
            </a:extLst>
          </p:cNvPr>
          <p:cNvSpPr txBox="1"/>
          <p:nvPr/>
        </p:nvSpPr>
        <p:spPr>
          <a:xfrm>
            <a:off x="399067" y="954577"/>
            <a:ext cx="3223967" cy="33936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800" b="1" dirty="0"/>
              <a:t>2 Copy : HQ, </a:t>
            </a:r>
            <a:r>
              <a:rPr lang="ko-KR" altLang="en-US" sz="1800" b="1" dirty="0"/>
              <a:t>청주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24F66-6F39-4E0B-BE95-ABE6B13A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32332"/>
              </p:ext>
            </p:extLst>
          </p:nvPr>
        </p:nvGraphicFramePr>
        <p:xfrm>
          <a:off x="399066" y="1554949"/>
          <a:ext cx="11375013" cy="4506484"/>
        </p:xfrm>
        <a:graphic>
          <a:graphicData uri="http://schemas.openxmlformats.org/drawingml/2006/table">
            <a:tbl>
              <a:tblPr/>
              <a:tblGrid>
                <a:gridCol w="3278058">
                  <a:extLst>
                    <a:ext uri="{9D8B030D-6E8A-4147-A177-3AD203B41FA5}">
                      <a16:colId xmlns:a16="http://schemas.microsoft.com/office/drawing/2014/main" val="4076593556"/>
                    </a:ext>
                  </a:extLst>
                </a:gridCol>
                <a:gridCol w="3157208">
                  <a:extLst>
                    <a:ext uri="{9D8B030D-6E8A-4147-A177-3AD203B41FA5}">
                      <a16:colId xmlns:a16="http://schemas.microsoft.com/office/drawing/2014/main" val="2630506545"/>
                    </a:ext>
                  </a:extLst>
                </a:gridCol>
                <a:gridCol w="876163">
                  <a:extLst>
                    <a:ext uri="{9D8B030D-6E8A-4147-A177-3AD203B41FA5}">
                      <a16:colId xmlns:a16="http://schemas.microsoft.com/office/drawing/2014/main" val="1105557486"/>
                    </a:ext>
                  </a:extLst>
                </a:gridCol>
                <a:gridCol w="876163">
                  <a:extLst>
                    <a:ext uri="{9D8B030D-6E8A-4147-A177-3AD203B41FA5}">
                      <a16:colId xmlns:a16="http://schemas.microsoft.com/office/drawing/2014/main" val="2818832416"/>
                    </a:ext>
                  </a:extLst>
                </a:gridCol>
                <a:gridCol w="1525732">
                  <a:extLst>
                    <a:ext uri="{9D8B030D-6E8A-4147-A177-3AD203B41FA5}">
                      <a16:colId xmlns:a16="http://schemas.microsoft.com/office/drawing/2014/main" val="510121678"/>
                    </a:ext>
                  </a:extLst>
                </a:gridCol>
                <a:gridCol w="1661689">
                  <a:extLst>
                    <a:ext uri="{9D8B030D-6E8A-4147-A177-3AD203B41FA5}">
                      <a16:colId xmlns:a16="http://schemas.microsoft.com/office/drawing/2014/main" val="614120761"/>
                    </a:ext>
                  </a:extLst>
                </a:gridCol>
              </a:tblGrid>
              <a:tr h="5967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적용 대상 과제</a:t>
                      </a:r>
                    </a:p>
                  </a:txBody>
                  <a:tcPr marL="6311" marR="6311" marT="6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Item Description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Quantity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Billing Period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Price Per Unit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Proposal Value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0130"/>
                  </a:ext>
                </a:extLst>
              </a:tr>
              <a:tr h="5967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Connected Smart Factory</a:t>
                      </a:r>
                    </a:p>
                  </a:txBody>
                  <a:tcPr marL="6311" marR="6311" marT="6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SCO Enterprise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70,006,640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107,810,226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9807"/>
                  </a:ext>
                </a:extLst>
              </a:tr>
              <a:tr h="59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Industrial Connectivity Manufacturing Suite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2,680,000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2,063,600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877915"/>
                  </a:ext>
                </a:extLst>
              </a:tr>
              <a:tr h="59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Utilities for SCO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14,631,045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22,531,809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60994"/>
                  </a:ext>
                </a:extLst>
              </a:tr>
              <a:tr h="5967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Twin</a:t>
                      </a:r>
                    </a:p>
                  </a:txBody>
                  <a:tcPr marL="6311" marR="6311" marT="6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Prouduct Insight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22,614,000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34,825,560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48650"/>
                  </a:ext>
                </a:extLst>
              </a:tr>
              <a:tr h="59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 Vuforia - Creo Illustrate Professional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15,521,000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11,951,170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10710"/>
                  </a:ext>
                </a:extLst>
              </a:tr>
              <a:tr h="59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ThingWorx Connected PLM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386,000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4,458,300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129276"/>
                  </a:ext>
                </a:extLst>
              </a:tr>
              <a:tr h="3289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11" marR="6311" marT="6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year cost (KRW)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179,182,365</a:t>
                      </a:r>
                    </a:p>
                  </a:txBody>
                  <a:tcPr marL="6311" marR="6311" marT="6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5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8D2603-B8EF-45CD-8721-DF07F82E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ThingWorx</a:t>
            </a:r>
            <a:r>
              <a:rPr lang="en-US" altLang="ko-KR" dirty="0"/>
              <a:t> SCO package </a:t>
            </a:r>
            <a:r>
              <a:rPr lang="ko-KR" altLang="en-US" dirty="0"/>
              <a:t>구성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E01FA-77AB-492E-815F-3AEEC5A4E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77943"/>
              </p:ext>
            </p:extLst>
          </p:nvPr>
        </p:nvGraphicFramePr>
        <p:xfrm>
          <a:off x="411479" y="948267"/>
          <a:ext cx="11390879" cy="5311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073">
                  <a:extLst>
                    <a:ext uri="{9D8B030D-6E8A-4147-A177-3AD203B41FA5}">
                      <a16:colId xmlns:a16="http://schemas.microsoft.com/office/drawing/2014/main" val="1469474467"/>
                    </a:ext>
                  </a:extLst>
                </a:gridCol>
              </a:tblGrid>
              <a:tr h="5044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Edition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SCO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87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ThingWorx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</a:rPr>
                        <a:t>기본 포함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Annual Subscription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70,006,640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79700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9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Training</a:t>
                      </a:r>
                      <a:r>
                        <a:rPr lang="en-US" sz="1200" baseline="0" dirty="0"/>
                        <a:t> Services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eLearning Library (15 seats)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57079"/>
                  </a:ext>
                </a:extLst>
              </a:tr>
              <a:tr h="31879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Technical Support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 Plus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84126"/>
                  </a:ext>
                </a:extLst>
              </a:tr>
              <a:tr h="686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Product Features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Foundation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Manufacturing App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Analytics (16 cores)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04164"/>
                  </a:ext>
                </a:extLst>
              </a:tr>
              <a:tr h="400803">
                <a:tc gridSpan="2">
                  <a:txBody>
                    <a:bodyPr/>
                    <a:lstStyle/>
                    <a:p>
                      <a:pPr marL="0" marR="0" indent="0" algn="l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Options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Utilities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14,631,045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32341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IoT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Analytics per 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464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6263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Kepware Manufacturing Suite </a:t>
                      </a:r>
                      <a:r>
                        <a:rPr lang="en-US" sz="1200" baseline="0" dirty="0">
                          <a:highlight>
                            <a:srgbClr val="FFFF00"/>
                          </a:highlight>
                        </a:rPr>
                        <a:t>per Install</a:t>
                      </a:r>
                      <a:r>
                        <a:rPr lang="en-US" sz="1200" baseline="30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2,680,000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934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Analytics per Additional Core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86775" rtl="0" eaLnBrk="1" latinLnBrk="0" hangingPunct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464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Software Content Management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86775" rtl="0" eaLnBrk="1" latinLnBrk="0" hangingPunct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464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033101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Vuforia</a:t>
                      </a:r>
                      <a:r>
                        <a:rPr lang="en-US" sz="1200" baseline="0" dirty="0"/>
                        <a:t> Studio </a:t>
                      </a:r>
                      <a:r>
                        <a:rPr lang="en-US" sz="1200" dirty="0"/>
                        <a:t>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4647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31009"/>
                  </a:ext>
                </a:extLst>
              </a:tr>
              <a:tr h="30268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Technical</a:t>
                      </a:r>
                      <a:r>
                        <a:rPr lang="en-US" sz="1200" baseline="0" dirty="0"/>
                        <a:t> Support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4647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Gold Plus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2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4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9769B-A5E5-4138-B1F9-33DC061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ko-KR" altLang="en-US" dirty="0"/>
              <a:t>및 추가 </a:t>
            </a:r>
            <a:r>
              <a:rPr lang="en-US" altLang="ko-KR" dirty="0"/>
              <a:t>Software </a:t>
            </a:r>
            <a:r>
              <a:rPr lang="ko-KR" altLang="en-US" dirty="0"/>
              <a:t>구성 요약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D5030D-8613-4376-BA1C-4ABC9E2F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7244"/>
              </p:ext>
            </p:extLst>
          </p:nvPr>
        </p:nvGraphicFramePr>
        <p:xfrm>
          <a:off x="285138" y="1015891"/>
          <a:ext cx="11621724" cy="481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490">
                  <a:extLst>
                    <a:ext uri="{9D8B030D-6E8A-4147-A177-3AD203B41FA5}">
                      <a16:colId xmlns:a16="http://schemas.microsoft.com/office/drawing/2014/main" val="4119143125"/>
                    </a:ext>
                  </a:extLst>
                </a:gridCol>
                <a:gridCol w="7485234">
                  <a:extLst>
                    <a:ext uri="{9D8B030D-6E8A-4147-A177-3AD203B41FA5}">
                      <a16:colId xmlns:a16="http://schemas.microsoft.com/office/drawing/2014/main" val="2775000876"/>
                    </a:ext>
                  </a:extLst>
                </a:gridCol>
              </a:tblGrid>
              <a:tr h="67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45019"/>
                  </a:ext>
                </a:extLst>
              </a:tr>
              <a:tr h="2068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청주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천안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ThingWorx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 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SQL DB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 2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시계열 데이터 서버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 2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본사 기준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ThingWorx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SQL DB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558363"/>
                  </a:ext>
                </a:extLst>
              </a:tr>
              <a:tr h="2068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InfluxDB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싱글 인스턴스를 사용하는 경우에는 무상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향후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Production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단계로 가면서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를 구성하는 경우에는 별도 구매 필요함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개발되는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의 품질 등을 고려할 경우 별도 차트 프로그램 구매 필요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하이차트 등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9769B-A5E5-4138-B1F9-33DC061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ko-KR" altLang="en-US" dirty="0"/>
              <a:t>및 추가 </a:t>
            </a:r>
            <a:r>
              <a:rPr lang="en-US" altLang="ko-KR" dirty="0"/>
              <a:t>Software </a:t>
            </a:r>
            <a:r>
              <a:rPr lang="ko-KR" altLang="en-US" dirty="0"/>
              <a:t>구성 </a:t>
            </a:r>
            <a:r>
              <a:rPr lang="en-US" altLang="ko-KR" dirty="0"/>
              <a:t>(AP)</a:t>
            </a:r>
            <a:endParaRPr lang="ko-KR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D5030D-8613-4376-BA1C-4ABC9E2F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9373"/>
              </p:ext>
            </p:extLst>
          </p:nvPr>
        </p:nvGraphicFramePr>
        <p:xfrm>
          <a:off x="218342" y="1100732"/>
          <a:ext cx="11650003" cy="274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872">
                  <a:extLst>
                    <a:ext uri="{9D8B030D-6E8A-4147-A177-3AD203B41FA5}">
                      <a16:colId xmlns:a16="http://schemas.microsoft.com/office/drawing/2014/main" val="4119143125"/>
                    </a:ext>
                  </a:extLst>
                </a:gridCol>
                <a:gridCol w="4549006">
                  <a:extLst>
                    <a:ext uri="{9D8B030D-6E8A-4147-A177-3AD203B41FA5}">
                      <a16:colId xmlns:a16="http://schemas.microsoft.com/office/drawing/2014/main" val="2775000876"/>
                    </a:ext>
                  </a:extLst>
                </a:gridCol>
                <a:gridCol w="2071195">
                  <a:extLst>
                    <a:ext uri="{9D8B030D-6E8A-4147-A177-3AD203B41FA5}">
                      <a16:colId xmlns:a16="http://schemas.microsoft.com/office/drawing/2014/main" val="739441775"/>
                    </a:ext>
                  </a:extLst>
                </a:gridCol>
                <a:gridCol w="2515930">
                  <a:extLst>
                    <a:ext uri="{9D8B030D-6E8A-4147-A177-3AD203B41FA5}">
                      <a16:colId xmlns:a16="http://schemas.microsoft.com/office/drawing/2014/main" val="1328553742"/>
                    </a:ext>
                  </a:extLst>
                </a:gridCol>
              </a:tblGrid>
              <a:tr h="676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Platform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최소 권장 사양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웹 브라우저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45019"/>
                  </a:ext>
                </a:extLst>
              </a:tr>
              <a:tr h="2068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ThingWorx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8.4 (Latest version)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(64 bit only)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 Server 2016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 Server 2012 R2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 Server 2008 R2 SP1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de-DE" altLang="ko-KR" sz="1400" dirty="0">
                          <a:latin typeface="+mn-ea"/>
                          <a:ea typeface="+mn-ea"/>
                        </a:rPr>
                        <a:t>Red Hat Enterprise Linux (RHEL) 7.5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Ubuntu 14.04 LTS, 16.04 LTS, 18.04 LTS 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CPU 4 Core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Memory 16 G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MS Edge (42 and later)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IE (11 and later)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Firefox (Quantum – 59 and later ESR – 60 and later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Safari (11 and later)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Chrome (64 and later)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iOS 11 (Mobile Safari)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55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9769B-A5E5-4138-B1F9-33DC061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ko-KR" altLang="en-US" dirty="0"/>
              <a:t>및 추가 </a:t>
            </a:r>
            <a:r>
              <a:rPr lang="en-US" altLang="ko-KR" dirty="0"/>
              <a:t>Software </a:t>
            </a:r>
            <a:r>
              <a:rPr lang="ko-KR" altLang="en-US" dirty="0"/>
              <a:t>구성 </a:t>
            </a:r>
            <a:r>
              <a:rPr lang="en-US" altLang="ko-KR" dirty="0"/>
              <a:t>(DB)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10F4F-C14F-4232-AFB0-E16E0E82B0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1480" y="1070695"/>
          <a:ext cx="1135317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062">
                  <a:extLst>
                    <a:ext uri="{9D8B030D-6E8A-4147-A177-3AD203B41FA5}">
                      <a16:colId xmlns:a16="http://schemas.microsoft.com/office/drawing/2014/main" val="4119143125"/>
                    </a:ext>
                  </a:extLst>
                </a:gridCol>
                <a:gridCol w="3996555">
                  <a:extLst>
                    <a:ext uri="{9D8B030D-6E8A-4147-A177-3AD203B41FA5}">
                      <a16:colId xmlns:a16="http://schemas.microsoft.com/office/drawing/2014/main" val="2775000876"/>
                    </a:ext>
                  </a:extLst>
                </a:gridCol>
                <a:gridCol w="3996555">
                  <a:extLst>
                    <a:ext uri="{9D8B030D-6E8A-4147-A177-3AD203B41FA5}">
                      <a16:colId xmlns:a16="http://schemas.microsoft.com/office/drawing/2014/main" val="324592941"/>
                    </a:ext>
                  </a:extLst>
                </a:gridCol>
              </a:tblGrid>
              <a:tr h="193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Database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Supported Version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45019"/>
                  </a:ext>
                </a:extLst>
              </a:tr>
              <a:tr h="19371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Database Option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PostgreSQL (Bundle)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9.4.5, 9.5.11, 9.6 and 10 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8363"/>
                  </a:ext>
                </a:extLst>
              </a:tr>
              <a:tr h="1937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Microsoft SQL Server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2016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22217"/>
                  </a:ext>
                </a:extLst>
              </a:tr>
              <a:tr h="1937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InfluxDB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1.6.3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16589"/>
                  </a:ext>
                </a:extLst>
              </a:tr>
              <a:tr h="1937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DataStax Enterprise Edition 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4.6.3, 5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32176"/>
                  </a:ext>
                </a:extLst>
              </a:tr>
              <a:tr h="19371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SAP HANA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N/A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918"/>
                  </a:ext>
                </a:extLst>
              </a:tr>
              <a:tr h="3293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AzureSQL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Azure SQL Logical Server- V12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Azure SQL Managed Instance- V12 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867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C21B52D-1E46-4C31-9A85-45957E9999DA}"/>
              </a:ext>
            </a:extLst>
          </p:cNvPr>
          <p:cNvSpPr/>
          <p:nvPr/>
        </p:nvSpPr>
        <p:spPr>
          <a:xfrm>
            <a:off x="3789574" y="1376155"/>
            <a:ext cx="7975077" cy="91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A405E-4A54-4AA5-822F-FCB52172E516}"/>
              </a:ext>
            </a:extLst>
          </p:cNvPr>
          <p:cNvSpPr txBox="1"/>
          <p:nvPr/>
        </p:nvSpPr>
        <p:spPr>
          <a:xfrm>
            <a:off x="411480" y="371416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/>
              <a:t>PostgreSQL </a:t>
            </a:r>
            <a:r>
              <a:rPr lang="ko-KR" altLang="en-US" sz="1800" dirty="0"/>
              <a:t>혹은 </a:t>
            </a:r>
            <a:r>
              <a:rPr lang="en-US" altLang="ko-KR" sz="1800" dirty="0"/>
              <a:t>MS – SQL </a:t>
            </a:r>
            <a:r>
              <a:rPr lang="ko-KR" altLang="en-US" sz="1800" dirty="0"/>
              <a:t>등 별도 </a:t>
            </a:r>
            <a:r>
              <a:rPr lang="en-US" altLang="ko-KR" sz="1800" dirty="0"/>
              <a:t>RDB </a:t>
            </a:r>
            <a:r>
              <a:rPr lang="ko-KR" altLang="en-US" sz="1800" dirty="0"/>
              <a:t>필요함</a:t>
            </a:r>
            <a:endParaRPr lang="en-US" altLang="ko-KR" sz="1800" dirty="0"/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/>
              <a:t>PostgreSQL</a:t>
            </a:r>
            <a:r>
              <a:rPr lang="ko-KR" altLang="en-US" sz="1800" dirty="0"/>
              <a:t>은 </a:t>
            </a:r>
            <a:r>
              <a:rPr lang="en-US" altLang="ko-KR" sz="1800" dirty="0"/>
              <a:t>PTC </a:t>
            </a:r>
            <a:r>
              <a:rPr lang="en-US" altLang="ko-KR" sz="1800" dirty="0" err="1"/>
              <a:t>ThingWorx</a:t>
            </a:r>
            <a:r>
              <a:rPr lang="en-US" altLang="ko-KR" sz="1800" dirty="0"/>
              <a:t> </a:t>
            </a:r>
            <a:r>
              <a:rPr lang="ko-KR" altLang="en-US" sz="1800" dirty="0"/>
              <a:t>번들 패키지로 별도 비용 없음</a:t>
            </a:r>
            <a:r>
              <a:rPr lang="en-US" altLang="ko-KR" sz="1800" dirty="0"/>
              <a:t>. </a:t>
            </a:r>
            <a:r>
              <a:rPr lang="ko-KR" altLang="en-US" sz="1800" dirty="0"/>
              <a:t>기술지원은 </a:t>
            </a:r>
            <a:r>
              <a:rPr lang="en-US" altLang="ko-KR" sz="1800" dirty="0"/>
              <a:t>PTC</a:t>
            </a:r>
            <a:r>
              <a:rPr lang="ko-KR" altLang="en-US" sz="1800" dirty="0"/>
              <a:t>를 통해 받음</a:t>
            </a:r>
            <a:endParaRPr lang="en-US" altLang="ko-KR" sz="1800" dirty="0"/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800" dirty="0"/>
              <a:t>시계열 데이터 관리를 위해 </a:t>
            </a:r>
            <a:r>
              <a:rPr lang="en-US" altLang="ko-KR" sz="1800" dirty="0" err="1"/>
              <a:t>InfluxDB</a:t>
            </a:r>
            <a:r>
              <a:rPr lang="en-US" altLang="ko-KR" sz="1800" dirty="0"/>
              <a:t> </a:t>
            </a:r>
            <a:r>
              <a:rPr lang="ko-KR" altLang="en-US" sz="1800" dirty="0"/>
              <a:t>필요함 </a:t>
            </a:r>
            <a:r>
              <a:rPr lang="en-US" altLang="ko-KR" sz="1800" dirty="0"/>
              <a:t>(RTDB)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88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9769B-A5E5-4138-B1F9-33DC061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ko-KR" altLang="en-US" dirty="0"/>
              <a:t>및 추가 </a:t>
            </a:r>
            <a:r>
              <a:rPr lang="en-US" altLang="ko-KR" dirty="0"/>
              <a:t>Software </a:t>
            </a:r>
            <a:r>
              <a:rPr lang="ko-KR" altLang="en-US" dirty="0"/>
              <a:t>구성 </a:t>
            </a:r>
            <a:r>
              <a:rPr lang="en-US" altLang="ko-KR" dirty="0"/>
              <a:t>(DB)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7FC87-408D-4E8D-AC05-217667DE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32558"/>
              </p:ext>
            </p:extLst>
          </p:nvPr>
        </p:nvGraphicFramePr>
        <p:xfrm>
          <a:off x="411480" y="1067846"/>
          <a:ext cx="11315464" cy="4041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558">
                  <a:extLst>
                    <a:ext uri="{9D8B030D-6E8A-4147-A177-3AD203B41FA5}">
                      <a16:colId xmlns:a16="http://schemas.microsoft.com/office/drawing/2014/main" val="4119143125"/>
                    </a:ext>
                  </a:extLst>
                </a:gridCol>
                <a:gridCol w="7232318">
                  <a:extLst>
                    <a:ext uri="{9D8B030D-6E8A-4147-A177-3AD203B41FA5}">
                      <a16:colId xmlns:a16="http://schemas.microsoft.com/office/drawing/2014/main" val="2775000876"/>
                    </a:ext>
                  </a:extLst>
                </a:gridCol>
                <a:gridCol w="2547588">
                  <a:extLst>
                    <a:ext uri="{9D8B030D-6E8A-4147-A177-3AD203B41FA5}">
                      <a16:colId xmlns:a16="http://schemas.microsoft.com/office/drawing/2014/main" val="324592941"/>
                    </a:ext>
                  </a:extLst>
                </a:gridCol>
              </a:tblGrid>
              <a:tr h="193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RTDB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최소 권장 사양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45019"/>
                  </a:ext>
                </a:extLst>
              </a:tr>
              <a:tr h="1297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InfluxDB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Ubuntu &amp; Debian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Red Hat &amp; CentOS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SLES &amp; openSUSE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FreeBSD/PC-BSD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macOS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최신 버전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Low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2 ~ 4 core CPU</a:t>
                      </a:r>
                      <a:b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2 ~ 4 GB MEM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Moderate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4 ~ 6 core CPU</a:t>
                      </a:r>
                      <a:b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8 ~ 32 GB MEM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8+ core CPU</a:t>
                      </a:r>
                      <a:b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pt-BR" altLang="ko-KR" sz="1400" dirty="0">
                          <a:effectLst/>
                          <a:latin typeface="+mn-ea"/>
                          <a:ea typeface="+mn-ea"/>
                        </a:rPr>
                        <a:t>32+ GB 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558363"/>
                  </a:ext>
                </a:extLst>
              </a:tr>
              <a:tr h="1297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PostGreSQL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or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MS SQL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PostGreSQL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- 9.6 and 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MS SQL –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 Core CPU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16 GB MEM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10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D80EB0-2708-4778-ACF5-117E042D8E5D}"/>
              </a:ext>
            </a:extLst>
          </p:cNvPr>
          <p:cNvSpPr txBox="1"/>
          <p:nvPr/>
        </p:nvSpPr>
        <p:spPr>
          <a:xfrm>
            <a:off x="411480" y="52224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 err="1"/>
              <a:t>InfluxDB</a:t>
            </a:r>
            <a:r>
              <a:rPr lang="ko-KR" altLang="en-US" sz="1800" dirty="0"/>
              <a:t>는 현재 </a:t>
            </a:r>
            <a:r>
              <a:rPr lang="en-US" altLang="ko-KR" sz="1800" dirty="0" err="1"/>
              <a:t>InfluxData</a:t>
            </a:r>
            <a:r>
              <a:rPr lang="ko-KR" altLang="en-US" sz="1800" dirty="0"/>
              <a:t>에서 별도 구매해야 함</a:t>
            </a:r>
            <a:endParaRPr lang="en-US" altLang="ko-KR" sz="1800" dirty="0"/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800" dirty="0"/>
              <a:t>향후 </a:t>
            </a:r>
            <a:r>
              <a:rPr lang="en-US" altLang="ko-KR" sz="1800" dirty="0"/>
              <a:t>PTC</a:t>
            </a:r>
            <a:r>
              <a:rPr lang="ko-KR" altLang="en-US" sz="1800" dirty="0"/>
              <a:t>를 통해 공급할 계획임 </a:t>
            </a:r>
            <a:r>
              <a:rPr lang="en-US" altLang="ko-KR" sz="1800" dirty="0"/>
              <a:t>(9</a:t>
            </a:r>
            <a:r>
              <a:rPr lang="ko-KR" altLang="en-US" sz="1800" dirty="0"/>
              <a:t>월 이후</a:t>
            </a:r>
            <a:r>
              <a:rPr lang="en-US" altLang="ko-KR" sz="1800" dirty="0"/>
              <a:t>)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800" dirty="0"/>
              <a:t>기술지원은 </a:t>
            </a:r>
            <a:r>
              <a:rPr lang="en-US" altLang="ko-KR" sz="1800" dirty="0"/>
              <a:t>PTC</a:t>
            </a:r>
            <a:r>
              <a:rPr lang="ko-KR" altLang="en-US" sz="1800" dirty="0"/>
              <a:t>를 통해 받음</a:t>
            </a:r>
          </a:p>
        </p:txBody>
      </p:sp>
    </p:spTree>
    <p:extLst>
      <p:ext uri="{BB962C8B-B14F-4D97-AF65-F5344CB8AC3E}">
        <p14:creationId xmlns:p14="http://schemas.microsoft.com/office/powerpoint/2010/main" val="9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73BE7-BB96-4F82-8403-4D8AFCB8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라이선스 및 </a:t>
            </a:r>
            <a:r>
              <a:rPr lang="en-US" altLang="ko-KR" b="1" dirty="0"/>
              <a:t>SSP </a:t>
            </a:r>
            <a:r>
              <a:rPr lang="ko-KR" altLang="en-US" b="1" dirty="0"/>
              <a:t>비용 제안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0CFA3-CA14-4A23-8E47-B7F772F4692D}"/>
              </a:ext>
            </a:extLst>
          </p:cNvPr>
          <p:cNvSpPr txBox="1"/>
          <p:nvPr/>
        </p:nvSpPr>
        <p:spPr>
          <a:xfrm>
            <a:off x="411479" y="838980"/>
            <a:ext cx="11202343" cy="56560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ko-KR" altLang="en-US" sz="2400" b="1" dirty="0"/>
              <a:t>배경 </a:t>
            </a:r>
            <a:r>
              <a:rPr lang="en-US" altLang="ko-KR" sz="2400" b="1" dirty="0"/>
              <a:t>: </a:t>
            </a:r>
          </a:p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en-US" altLang="ko-KR" sz="2000" b="1" dirty="0"/>
              <a:t>PTC</a:t>
            </a:r>
            <a:r>
              <a:rPr lang="ko-KR" altLang="en-US" sz="2000" dirty="0"/>
              <a:t>에서 공급하는 </a:t>
            </a:r>
            <a:r>
              <a:rPr lang="en-US" altLang="ko-KR" sz="2000" b="1" dirty="0"/>
              <a:t>SSP(Strategy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Success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Plan) </a:t>
            </a:r>
            <a:r>
              <a:rPr lang="ko-KR" altLang="en-US" sz="2000" b="1" dirty="0"/>
              <a:t>패키지는 라이선스와 함께 묶음으로 제공</a:t>
            </a:r>
            <a:r>
              <a:rPr lang="ko-KR" altLang="en-US" sz="2000" dirty="0"/>
              <a:t>이 됩니다</a:t>
            </a:r>
            <a:r>
              <a:rPr lang="en-US" altLang="ko-KR" sz="2000" dirty="0"/>
              <a:t>. </a:t>
            </a:r>
            <a:r>
              <a:rPr lang="en-US" altLang="ko-KR" sz="2000" b="1" dirty="0"/>
              <a:t>LS </a:t>
            </a:r>
            <a:r>
              <a:rPr lang="ko-KR" altLang="en-US" sz="2000" b="1" dirty="0"/>
              <a:t>산전</a:t>
            </a:r>
            <a:r>
              <a:rPr lang="ko-KR" altLang="en-US" sz="2000" dirty="0"/>
              <a:t>에서 요구하는 </a:t>
            </a:r>
            <a:r>
              <a:rPr lang="ko-KR" altLang="en-US" sz="2000" b="1" dirty="0"/>
              <a:t>최소한의 분석 기간</a:t>
            </a:r>
            <a:r>
              <a:rPr lang="en-US" altLang="ko-KR" sz="2000" b="1" dirty="0"/>
              <a:t>(3</a:t>
            </a:r>
            <a:r>
              <a:rPr lang="ko-KR" altLang="en-US" sz="2000" b="1" dirty="0"/>
              <a:t>개월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확보 후 라이선스를 구독</a:t>
            </a:r>
            <a:r>
              <a:rPr lang="ko-KR" altLang="en-US" sz="2000" dirty="0"/>
              <a:t> 할 수 있도록 하기 위해 특별히 </a:t>
            </a:r>
            <a:r>
              <a:rPr lang="ko-KR" altLang="en-US" sz="2000" b="1" dirty="0"/>
              <a:t>하이브리드 형태의 라이선스 및 </a:t>
            </a:r>
            <a:r>
              <a:rPr lang="en-US" altLang="ko-KR" sz="2000" b="1" dirty="0"/>
              <a:t>SSP </a:t>
            </a:r>
            <a:r>
              <a:rPr lang="ko-KR" altLang="en-US" sz="2000" b="1" dirty="0"/>
              <a:t>패키지를 공급 제안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CE717-CC38-4BC1-81B2-180B59788939}"/>
              </a:ext>
            </a:extLst>
          </p:cNvPr>
          <p:cNvSpPr txBox="1"/>
          <p:nvPr/>
        </p:nvSpPr>
        <p:spPr>
          <a:xfrm>
            <a:off x="411479" y="2980437"/>
            <a:ext cx="11202343" cy="56560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ko-KR" altLang="en-US" sz="2400" b="1" dirty="0"/>
              <a:t>기본 조건 </a:t>
            </a:r>
            <a:r>
              <a:rPr lang="en-US" altLang="ko-KR" sz="2400" b="1" dirty="0"/>
              <a:t>: </a:t>
            </a: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AutoNum type="arabicPeriod"/>
            </a:pPr>
            <a:r>
              <a:rPr lang="en-US" altLang="ko-KR" sz="2000" dirty="0"/>
              <a:t>1</a:t>
            </a:r>
            <a:r>
              <a:rPr lang="ko-KR" altLang="en-US" sz="2000" dirty="0"/>
              <a:t>차 계약 시 </a:t>
            </a:r>
            <a:r>
              <a:rPr lang="en-US" altLang="ko-KR" sz="2000" b="1" dirty="0" err="1"/>
              <a:t>ThingWorx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패키지에 대해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개월</a:t>
            </a:r>
            <a:r>
              <a:rPr lang="en-US" altLang="ko-KR" sz="2000" dirty="0"/>
              <a:t> (2019.7.1 ~ 2019.9.30)</a:t>
            </a:r>
            <a:r>
              <a:rPr lang="ko-KR" altLang="en-US" sz="2000" b="1" dirty="0"/>
              <a:t> 비용만 책정하여</a:t>
            </a:r>
            <a:r>
              <a:rPr lang="ko-KR" altLang="en-US" sz="2000" dirty="0"/>
              <a:t> 계약</a:t>
            </a:r>
            <a:r>
              <a:rPr lang="en-US" altLang="ko-KR" sz="2000" dirty="0"/>
              <a:t> + </a:t>
            </a:r>
            <a:r>
              <a:rPr lang="en-US" altLang="ko-KR" sz="2000" b="1" dirty="0"/>
              <a:t>SSP </a:t>
            </a:r>
            <a:r>
              <a:rPr lang="ko-KR" altLang="en-US" sz="2000" b="1" dirty="0"/>
              <a:t>패키지 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 계약 시 </a:t>
            </a:r>
            <a:endParaRPr lang="en-US" altLang="ko-KR" sz="2000" dirty="0"/>
          </a:p>
          <a:p>
            <a:pPr marL="1000588" lvl="1" indent="-457200">
              <a:lnSpc>
                <a:spcPct val="150000"/>
              </a:lnSpc>
              <a:spcBef>
                <a:spcPts val="800"/>
              </a:spcBef>
              <a:buAutoNum type="arabicPeriod"/>
            </a:pPr>
            <a:r>
              <a:rPr lang="en-US" altLang="ko-KR" sz="2000" b="1" dirty="0"/>
              <a:t>2018</a:t>
            </a:r>
            <a:r>
              <a:rPr lang="ko-KR" altLang="en-US" sz="2000" b="1" dirty="0"/>
              <a:t>년 구매한 </a:t>
            </a:r>
            <a:r>
              <a:rPr lang="en-US" altLang="ko-KR" sz="2000" b="1" dirty="0"/>
              <a:t>AR </a:t>
            </a:r>
            <a:r>
              <a:rPr lang="ko-KR" altLang="en-US" sz="2000" b="1" dirty="0"/>
              <a:t>제품 </a:t>
            </a:r>
            <a:r>
              <a:rPr lang="en-US" altLang="ko-KR" sz="2000" dirty="0"/>
              <a:t>(Vuforia Studio)</a:t>
            </a:r>
            <a:r>
              <a:rPr lang="ko-KR" altLang="en-US" sz="2000" dirty="0"/>
              <a:t>에 대해 </a:t>
            </a:r>
            <a:r>
              <a:rPr lang="en-US" altLang="ko-KR" sz="2000" b="1" dirty="0"/>
              <a:t>Renewal </a:t>
            </a:r>
            <a:r>
              <a:rPr lang="ko-KR" altLang="en-US" sz="2000" b="1" dirty="0"/>
              <a:t>계약 </a:t>
            </a:r>
            <a:r>
              <a:rPr lang="en-US" altLang="ko-KR" sz="2000" b="1" dirty="0"/>
              <a:t>(2019.10.1 ~ 2020.9.30)</a:t>
            </a:r>
          </a:p>
          <a:p>
            <a:pPr marL="1000588" lvl="1" indent="-457200">
              <a:lnSpc>
                <a:spcPct val="150000"/>
              </a:lnSpc>
              <a:spcBef>
                <a:spcPts val="800"/>
              </a:spcBef>
              <a:buAutoNum type="arabicPeriod"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차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개월 계약한 </a:t>
            </a:r>
            <a:r>
              <a:rPr lang="en-US" altLang="ko-KR" sz="2000" b="1" dirty="0" err="1"/>
              <a:t>ThingWorx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패키지</a:t>
            </a:r>
            <a:r>
              <a:rPr lang="ko-KR" altLang="en-US" sz="2000" dirty="0"/>
              <a:t>에 대해 </a:t>
            </a:r>
            <a:r>
              <a:rPr lang="en-US" altLang="ko-KR" sz="2000" b="1" dirty="0"/>
              <a:t>Renewal </a:t>
            </a:r>
            <a:r>
              <a:rPr lang="ko-KR" altLang="en-US" sz="2000" b="1" dirty="0"/>
              <a:t>계약 </a:t>
            </a:r>
            <a:r>
              <a:rPr lang="en-US" altLang="ko-KR" sz="2000" b="1" dirty="0"/>
              <a:t>(2019.10.1 ~ 2020.9.30)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77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6AA937-65B6-4882-94FB-84BF7A49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라이선스 및 </a:t>
            </a:r>
            <a:r>
              <a:rPr lang="en-US" altLang="ko-KR" b="1" dirty="0"/>
              <a:t>SSP </a:t>
            </a:r>
            <a:r>
              <a:rPr lang="ko-KR" altLang="en-US" b="1" dirty="0"/>
              <a:t>비용 제안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5FDEA-3B89-47AF-9B91-E36F970D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89507"/>
              </p:ext>
            </p:extLst>
          </p:nvPr>
        </p:nvGraphicFramePr>
        <p:xfrm>
          <a:off x="411480" y="1431465"/>
          <a:ext cx="113248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23">
                  <a:extLst>
                    <a:ext uri="{9D8B030D-6E8A-4147-A177-3AD203B41FA5}">
                      <a16:colId xmlns:a16="http://schemas.microsoft.com/office/drawing/2014/main" val="3283030969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113133749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908188024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1941016496"/>
                    </a:ext>
                  </a:extLst>
                </a:gridCol>
              </a:tblGrid>
              <a:tr h="27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라이선스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계약 시점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계약 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제안 비용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09053"/>
                  </a:ext>
                </a:extLst>
              </a:tr>
              <a:tr h="478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ThingWorx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&amp; Digital Twin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~ 2019.6.29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2019.7.1 ~ 2019.9.30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45,910,166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48548"/>
                  </a:ext>
                </a:extLst>
              </a:tr>
              <a:tr h="478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SSP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~ 2019.6.29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2019.7.1 ~ 2020.6.30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238,034,000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342749"/>
                  </a:ext>
                </a:extLst>
              </a:tr>
              <a:tr h="2772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차 제안 금액 합계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283,944,166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456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4621B6-C910-4569-9D06-CA4047CAE0AB}"/>
              </a:ext>
            </a:extLst>
          </p:cNvPr>
          <p:cNvSpPr txBox="1"/>
          <p:nvPr/>
        </p:nvSpPr>
        <p:spPr>
          <a:xfrm>
            <a:off x="411480" y="940715"/>
            <a:ext cx="1354318" cy="3447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b="1" dirty="0"/>
              <a:t>1</a:t>
            </a:r>
            <a:r>
              <a:rPr lang="ko-KR" altLang="en-US" b="1" dirty="0"/>
              <a:t>차 계약 </a:t>
            </a:r>
            <a:r>
              <a:rPr lang="en-US" altLang="ko-KR" b="1" dirty="0"/>
              <a:t>(</a:t>
            </a:r>
            <a:r>
              <a:rPr lang="ko-KR" altLang="en-US" b="1" dirty="0"/>
              <a:t>신규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DE4BAD-DF2C-4F92-89F0-8D5577C9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5571"/>
              </p:ext>
            </p:extLst>
          </p:nvPr>
        </p:nvGraphicFramePr>
        <p:xfrm>
          <a:off x="411480" y="4420695"/>
          <a:ext cx="113248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23">
                  <a:extLst>
                    <a:ext uri="{9D8B030D-6E8A-4147-A177-3AD203B41FA5}">
                      <a16:colId xmlns:a16="http://schemas.microsoft.com/office/drawing/2014/main" val="3283030969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113133749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908188024"/>
                    </a:ext>
                  </a:extLst>
                </a:gridCol>
                <a:gridCol w="2831223">
                  <a:extLst>
                    <a:ext uri="{9D8B030D-6E8A-4147-A177-3AD203B41FA5}">
                      <a16:colId xmlns:a16="http://schemas.microsoft.com/office/drawing/2014/main" val="1941016496"/>
                    </a:ext>
                  </a:extLst>
                </a:gridCol>
              </a:tblGrid>
              <a:tr h="159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라이선스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계약 시점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계약 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제안 비용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09053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Vuforia Studio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~ 2019.9.30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2019.10.1 ~ 2020.9.30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33,376,500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999785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ThingWorx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~ 2019.9.30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2019.10.1 ~ 2020.9.30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179,182,365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48548"/>
                  </a:ext>
                </a:extLst>
              </a:tr>
              <a:tr h="27455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차 제안 금액 합계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217,017,165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86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F5470-6ADB-4338-8010-808B589AC9DF}"/>
              </a:ext>
            </a:extLst>
          </p:cNvPr>
          <p:cNvSpPr txBox="1"/>
          <p:nvPr/>
        </p:nvSpPr>
        <p:spPr>
          <a:xfrm>
            <a:off x="411480" y="3929945"/>
            <a:ext cx="1354318" cy="3447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b="1" dirty="0"/>
              <a:t>2</a:t>
            </a:r>
            <a:r>
              <a:rPr lang="ko-KR" altLang="en-US" b="1" dirty="0"/>
              <a:t>차 계약 </a:t>
            </a:r>
            <a:r>
              <a:rPr lang="en-US" altLang="ko-KR" b="1" dirty="0"/>
              <a:t>(</a:t>
            </a:r>
            <a:r>
              <a:rPr lang="ko-KR" altLang="en-US" b="1" dirty="0"/>
              <a:t>리뉴얼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043F4-B973-4C57-B63B-159B7F1C7797}"/>
              </a:ext>
            </a:extLst>
          </p:cNvPr>
          <p:cNvSpPr txBox="1"/>
          <p:nvPr/>
        </p:nvSpPr>
        <p:spPr>
          <a:xfrm>
            <a:off x="411480" y="3533249"/>
            <a:ext cx="2925609" cy="2157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dirty="0"/>
              <a:t>SSP </a:t>
            </a:r>
            <a:r>
              <a:rPr lang="ko-KR" altLang="en-US" sz="1100" dirty="0"/>
              <a:t>시작 시점은 변동 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245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24B71-B829-42F4-BCDA-5A155F4C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하드웨어 사이징 요약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F74FD-2118-49CC-8644-C604D7841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722"/>
              </p:ext>
            </p:extLst>
          </p:nvPr>
        </p:nvGraphicFramePr>
        <p:xfrm>
          <a:off x="411479" y="2048009"/>
          <a:ext cx="1137202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006">
                  <a:extLst>
                    <a:ext uri="{9D8B030D-6E8A-4147-A177-3AD203B41FA5}">
                      <a16:colId xmlns:a16="http://schemas.microsoft.com/office/drawing/2014/main" val="1982855544"/>
                    </a:ext>
                  </a:extLst>
                </a:gridCol>
                <a:gridCol w="2843006">
                  <a:extLst>
                    <a:ext uri="{9D8B030D-6E8A-4147-A177-3AD203B41FA5}">
                      <a16:colId xmlns:a16="http://schemas.microsoft.com/office/drawing/2014/main" val="3215601371"/>
                    </a:ext>
                  </a:extLst>
                </a:gridCol>
                <a:gridCol w="2843006">
                  <a:extLst>
                    <a:ext uri="{9D8B030D-6E8A-4147-A177-3AD203B41FA5}">
                      <a16:colId xmlns:a16="http://schemas.microsoft.com/office/drawing/2014/main" val="624634432"/>
                    </a:ext>
                  </a:extLst>
                </a:gridCol>
                <a:gridCol w="2843006">
                  <a:extLst>
                    <a:ext uri="{9D8B030D-6E8A-4147-A177-3AD203B41FA5}">
                      <a16:colId xmlns:a16="http://schemas.microsoft.com/office/drawing/2014/main" val="258298939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단계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682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HQ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사업장별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Core, 16 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AP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 Core, 16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6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 Core, 16 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 Core, 16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36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InfluxDB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싱글노드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~ 6 Core, 16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101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7DBE85-64CC-468F-B305-77184C3D8864}"/>
              </a:ext>
            </a:extLst>
          </p:cNvPr>
          <p:cNvSpPr txBox="1"/>
          <p:nvPr/>
        </p:nvSpPr>
        <p:spPr>
          <a:xfrm>
            <a:off x="411479" y="5995448"/>
            <a:ext cx="9407950" cy="30165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ko-KR" altLang="en-US" sz="1600"/>
              <a:t>운영 단계 사이징은 실제 적용 단계 시 적용 범위에 따라 재 산정 필요함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92165-32CD-4F32-8851-BC16A220EA5E}"/>
              </a:ext>
            </a:extLst>
          </p:cNvPr>
          <p:cNvSpPr txBox="1"/>
          <p:nvPr/>
        </p:nvSpPr>
        <p:spPr>
          <a:xfrm>
            <a:off x="411480" y="1065229"/>
            <a:ext cx="1137202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2000" dirty="0"/>
              <a:t>G</a:t>
            </a:r>
            <a:r>
              <a:rPr lang="ko-KR" altLang="en-US" sz="2000" dirty="0"/>
              <a:t>동 기준</a:t>
            </a:r>
            <a:r>
              <a:rPr lang="en-US" altLang="ko-KR" sz="2000" dirty="0"/>
              <a:t>, 64 </a:t>
            </a:r>
            <a:r>
              <a:rPr lang="ko-KR" altLang="en-US" sz="2000" dirty="0"/>
              <a:t>라인</a:t>
            </a:r>
            <a:r>
              <a:rPr lang="en-US" altLang="ko-KR" sz="2000" dirty="0"/>
              <a:t>, 498 </a:t>
            </a:r>
            <a:r>
              <a:rPr lang="ko-KR" altLang="en-US" sz="2000" dirty="0"/>
              <a:t>설비</a:t>
            </a:r>
            <a:r>
              <a:rPr lang="en-US" altLang="ko-KR" sz="2000" dirty="0"/>
              <a:t>, PLC (</a:t>
            </a:r>
            <a:r>
              <a:rPr lang="ko-KR" altLang="en-US" sz="2000" dirty="0"/>
              <a:t>현재 </a:t>
            </a:r>
            <a:r>
              <a:rPr lang="en-US" altLang="ko-KR" sz="2000" dirty="0"/>
              <a:t>OPC </a:t>
            </a:r>
            <a:r>
              <a:rPr lang="ko-KR" altLang="en-US" sz="2000" dirty="0"/>
              <a:t>서버 </a:t>
            </a:r>
            <a:r>
              <a:rPr lang="en-US" altLang="ko-KR" sz="2000" dirty="0"/>
              <a:t>10 </a:t>
            </a:r>
            <a:r>
              <a:rPr lang="ko-KR" altLang="en-US" sz="2000" dirty="0"/>
              <a:t>구성</a:t>
            </a:r>
            <a:r>
              <a:rPr lang="en-US" altLang="ko-KR" sz="2000" dirty="0"/>
              <a:t>), 13,284 </a:t>
            </a:r>
            <a:r>
              <a:rPr lang="ko-KR" altLang="en-US" sz="2000" dirty="0"/>
              <a:t>태그수</a:t>
            </a:r>
            <a:r>
              <a:rPr lang="en-US" altLang="ko-KR" sz="2000" dirty="0"/>
              <a:t>, Event </a:t>
            </a:r>
            <a:r>
              <a:rPr lang="ko-KR" altLang="en-US" sz="2000" dirty="0"/>
              <a:t>방식 수집 주기</a:t>
            </a:r>
            <a:endParaRPr lang="en-US" altLang="ko-KR" sz="2000" dirty="0"/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2000" dirty="0"/>
              <a:t>AP </a:t>
            </a:r>
            <a:r>
              <a:rPr lang="ko-KR" altLang="en-US" sz="2000" dirty="0"/>
              <a:t>와 </a:t>
            </a:r>
            <a:r>
              <a:rPr lang="en-US" altLang="ko-KR" sz="2000" dirty="0"/>
              <a:t>DB </a:t>
            </a:r>
            <a:r>
              <a:rPr lang="ko-KR" altLang="en-US" sz="2000" dirty="0"/>
              <a:t>서버는 </a:t>
            </a:r>
            <a:r>
              <a:rPr lang="en-US" altLang="ko-KR" sz="2000" dirty="0"/>
              <a:t>1</a:t>
            </a:r>
            <a:r>
              <a:rPr lang="ko-KR" altLang="en-US" sz="2000" dirty="0"/>
              <a:t>개로 구성 가능하나 </a:t>
            </a:r>
            <a:r>
              <a:rPr lang="en-US" altLang="ko-KR" sz="2000" dirty="0" err="1"/>
              <a:t>InfluxDB</a:t>
            </a:r>
            <a:r>
              <a:rPr lang="ko-KR" altLang="en-US" sz="2000" dirty="0"/>
              <a:t>는 별도 하드웨어 구성해야 함</a:t>
            </a:r>
          </a:p>
        </p:txBody>
      </p:sp>
    </p:spTree>
    <p:extLst>
      <p:ext uri="{BB962C8B-B14F-4D97-AF65-F5344CB8AC3E}">
        <p14:creationId xmlns:p14="http://schemas.microsoft.com/office/powerpoint/2010/main" val="29163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30070775-874D-C748-B582-739A67D741C8}"/>
              </a:ext>
            </a:extLst>
          </p:cNvPr>
          <p:cNvSpPr txBox="1">
            <a:spLocks/>
          </p:cNvSpPr>
          <p:nvPr/>
        </p:nvSpPr>
        <p:spPr>
          <a:xfrm>
            <a:off x="419100" y="610709"/>
            <a:ext cx="11364741" cy="481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3582" indent="-273582" algn="l" defTabSz="1086775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71694" algn="l" defTabSz="1086775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10312" algn="l" defTabSz="1290546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864" indent="-210312" algn="l" defTabSz="1086775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–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4752" indent="-182880" algn="l" defTabSz="1086775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»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88632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020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5408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8796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</a:schemeClr>
                </a:solidFill>
              </a:rPr>
              <a:t>DT Journey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</a:rPr>
              <a:t>를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</a:rPr>
              <a:t> 위한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</a:rPr>
              <a:t>PTC CSM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</a:rPr>
              <a:t>서비스 영역</a:t>
            </a:r>
            <a:endParaRPr lang="en-US" sz="2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F81433-5F84-C145-B017-B3EB13FDA0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9137" y="1628800"/>
          <a:ext cx="10645455" cy="40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895">
                  <a:extLst>
                    <a:ext uri="{9D8B030D-6E8A-4147-A177-3AD203B41FA5}">
                      <a16:colId xmlns:a16="http://schemas.microsoft.com/office/drawing/2014/main" val="3363233025"/>
                    </a:ext>
                  </a:extLst>
                </a:gridCol>
                <a:gridCol w="1610712">
                  <a:extLst>
                    <a:ext uri="{9D8B030D-6E8A-4147-A177-3AD203B41FA5}">
                      <a16:colId xmlns:a16="http://schemas.microsoft.com/office/drawing/2014/main" val="3458422954"/>
                    </a:ext>
                  </a:extLst>
                </a:gridCol>
                <a:gridCol w="1610712">
                  <a:extLst>
                    <a:ext uri="{9D8B030D-6E8A-4147-A177-3AD203B41FA5}">
                      <a16:colId xmlns:a16="http://schemas.microsoft.com/office/drawing/2014/main" val="3796861751"/>
                    </a:ext>
                  </a:extLst>
                </a:gridCol>
                <a:gridCol w="1610712">
                  <a:extLst>
                    <a:ext uri="{9D8B030D-6E8A-4147-A177-3AD203B41FA5}">
                      <a16:colId xmlns:a16="http://schemas.microsoft.com/office/drawing/2014/main" val="591010928"/>
                    </a:ext>
                  </a:extLst>
                </a:gridCol>
                <a:gridCol w="1610712">
                  <a:extLst>
                    <a:ext uri="{9D8B030D-6E8A-4147-A177-3AD203B41FA5}">
                      <a16:colId xmlns:a16="http://schemas.microsoft.com/office/drawing/2014/main" val="3284312510"/>
                    </a:ext>
                  </a:extLst>
                </a:gridCol>
                <a:gridCol w="1610712">
                  <a:extLst>
                    <a:ext uri="{9D8B030D-6E8A-4147-A177-3AD203B41FA5}">
                      <a16:colId xmlns:a16="http://schemas.microsoft.com/office/drawing/2014/main" val="1285940009"/>
                    </a:ext>
                  </a:extLst>
                </a:gridCol>
              </a:tblGrid>
              <a:tr h="1440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LS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산전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핵심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과제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PTC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CSM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서비스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Coverage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01081"/>
                  </a:ext>
                </a:extLst>
              </a:tr>
              <a:tr h="392044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전략적 제휴</a:t>
                      </a:r>
                      <a:endParaRPr lang="en-US" altLang="ko-KR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(SSM)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컨설팅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 (SSM)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플랫폼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구축 지원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(SSM)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플랫폼 기술지원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(TSAM)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전문가 서비스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(PS/Partner)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3671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1.DT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기반 비즈니스모델 개발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7476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전략 수립 및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지속 개선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604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조직 구성 및 운영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189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아키텍쳐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구축 및 고도화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134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플랫폼 구축 및 강화 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7212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기반 및 구성 기술 역량 확충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0696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7.DT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프로젝트 기획 및 실행 관리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36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8.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성과관리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52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9.DT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마케팅 및 홍보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800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11631A-62D3-AD43-863E-CC62A1E79A8D}"/>
              </a:ext>
            </a:extLst>
          </p:cNvPr>
          <p:cNvCxnSpPr>
            <a:cxnSpLocks/>
          </p:cNvCxnSpPr>
          <p:nvPr/>
        </p:nvCxnSpPr>
        <p:spPr>
          <a:xfrm>
            <a:off x="3371032" y="5949280"/>
            <a:ext cx="8053560" cy="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5EDF39-A2EA-A845-8939-553B2AB0C4B4}"/>
              </a:ext>
            </a:extLst>
          </p:cNvPr>
          <p:cNvCxnSpPr>
            <a:cxnSpLocks/>
          </p:cNvCxnSpPr>
          <p:nvPr/>
        </p:nvCxnSpPr>
        <p:spPr>
          <a:xfrm>
            <a:off x="8195568" y="6233120"/>
            <a:ext cx="3229024" cy="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29E23E-A3EC-8941-B2E5-D5DF7275A498}"/>
              </a:ext>
            </a:extLst>
          </p:cNvPr>
          <p:cNvSpPr txBox="1"/>
          <p:nvPr/>
        </p:nvSpPr>
        <p:spPr>
          <a:xfrm>
            <a:off x="5531272" y="5806164"/>
            <a:ext cx="2553904" cy="2862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Strategic Success Plan(SSP)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23A48-F4C4-D040-841A-9F0A0266D8D3}"/>
              </a:ext>
            </a:extLst>
          </p:cNvPr>
          <p:cNvSpPr txBox="1"/>
          <p:nvPr/>
        </p:nvSpPr>
        <p:spPr>
          <a:xfrm>
            <a:off x="8843640" y="6095096"/>
            <a:ext cx="2133918" cy="2862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Non-SSP CSM Program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7C12C-8B50-9B47-B79D-B7CB1302E290}"/>
              </a:ext>
            </a:extLst>
          </p:cNvPr>
          <p:cNvSpPr txBox="1"/>
          <p:nvPr/>
        </p:nvSpPr>
        <p:spPr>
          <a:xfrm>
            <a:off x="695400" y="6256510"/>
            <a:ext cx="6013185" cy="23775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 algn="l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ü"/>
            </a:pPr>
            <a:r>
              <a:rPr lang="ko-KR" altLang="en-US" sz="1050" dirty="0" err="1">
                <a:solidFill>
                  <a:schemeClr val="tx1">
                    <a:lumMod val="50000"/>
                  </a:schemeClr>
                </a:solidFill>
              </a:rPr>
              <a:t>딜리버리</a:t>
            </a:r>
            <a:r>
              <a:rPr lang="en-US" altLang="ko-KR" sz="1050" dirty="0">
                <a:solidFill>
                  <a:schemeClr val="tx1">
                    <a:lumMod val="50000"/>
                  </a:schemeClr>
                </a:solidFill>
              </a:rPr>
              <a:t>(PS, Partner)</a:t>
            </a:r>
            <a:r>
              <a:rPr lang="ko-KR" altLang="en-US" sz="1050" dirty="0">
                <a:solidFill>
                  <a:schemeClr val="tx1">
                    <a:lumMod val="50000"/>
                  </a:schemeClr>
                </a:solidFill>
              </a:rPr>
              <a:t>는 디지털화폐인 </a:t>
            </a:r>
            <a:r>
              <a:rPr lang="en-US" altLang="ko-KR" sz="1050" dirty="0">
                <a:solidFill>
                  <a:schemeClr val="tx1">
                    <a:lumMod val="50000"/>
                  </a:schemeClr>
                </a:solidFill>
              </a:rPr>
              <a:t>Success Point </a:t>
            </a:r>
            <a:r>
              <a:rPr lang="ko-KR" altLang="en-US" sz="1050" dirty="0">
                <a:solidFill>
                  <a:schemeClr val="tx1">
                    <a:lumMod val="50000"/>
                  </a:schemeClr>
                </a:solidFill>
              </a:rPr>
              <a:t>구입 혹은 별도 계약을 통하여 </a:t>
            </a:r>
            <a:r>
              <a:rPr lang="en-US" altLang="ko-KR" sz="1050" dirty="0">
                <a:solidFill>
                  <a:schemeClr val="tx1">
                    <a:lumMod val="50000"/>
                  </a:schemeClr>
                </a:solidFill>
              </a:rPr>
              <a:t>Sourcing</a:t>
            </a:r>
            <a:r>
              <a:rPr lang="ko-KR" altLang="en-US" sz="105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" name="Content Placeholder 1">
            <a:extLst>
              <a:ext uri="{FF2B5EF4-FFF2-40B4-BE49-F238E27FC236}">
                <a16:creationId xmlns:a16="http://schemas.microsoft.com/office/drawing/2014/main" id="{54862628-2CB4-B843-A28C-63979A79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96" y="1007744"/>
            <a:ext cx="11335321" cy="3078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고객은 전략부터 실행까지 전체를 지원하는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SSP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와 기술지원에 집중하는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Non-SSP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등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개 그룹의 서비스를 선택할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34736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30070775-874D-C748-B582-739A67D741C8}"/>
              </a:ext>
            </a:extLst>
          </p:cNvPr>
          <p:cNvSpPr txBox="1">
            <a:spLocks/>
          </p:cNvSpPr>
          <p:nvPr/>
        </p:nvSpPr>
        <p:spPr>
          <a:xfrm>
            <a:off x="419100" y="610709"/>
            <a:ext cx="11364741" cy="481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3582" indent="-273582" algn="l" defTabSz="1086775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71694" algn="l" defTabSz="1086775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10312" algn="l" defTabSz="1290546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864" indent="-210312" algn="l" defTabSz="1086775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–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4752" indent="-182880" algn="l" defTabSz="1086775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»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88632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020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5408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8796" indent="-271694" algn="l" defTabSz="10867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PTC Strategic Success Program(SSP)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상세 서비스 구성 내역</a:t>
            </a:r>
            <a:endParaRPr lang="en-US" sz="26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6068070-8179-E741-B759-631D4AA564C4}"/>
              </a:ext>
            </a:extLst>
          </p:cNvPr>
          <p:cNvSpPr/>
          <p:nvPr/>
        </p:nvSpPr>
        <p:spPr>
          <a:xfrm>
            <a:off x="473529" y="1573229"/>
            <a:ext cx="1977092" cy="149981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 지원 담당 파트너</a:t>
            </a:r>
            <a:endParaRPr lang="en-US" altLang="ko-KR" sz="1300" dirty="0">
              <a:solidFill>
                <a:schemeClr val="bg1"/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(Strategic Success Manager)</a:t>
            </a:r>
          </a:p>
          <a:p>
            <a:pPr algn="ctr"/>
            <a:endParaRPr lang="en-US" altLang="ko-KR" sz="1300" dirty="0">
              <a:solidFill>
                <a:schemeClr val="bg1"/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2" name="Rectangle 59">
            <a:extLst>
              <a:ext uri="{FF2B5EF4-FFF2-40B4-BE49-F238E27FC236}">
                <a16:creationId xmlns:a16="http://schemas.microsoft.com/office/drawing/2014/main" id="{CDBBB9C5-BA09-024D-8A64-F0F0D9175963}"/>
              </a:ext>
            </a:extLst>
          </p:cNvPr>
          <p:cNvSpPr/>
          <p:nvPr/>
        </p:nvSpPr>
        <p:spPr>
          <a:xfrm>
            <a:off x="480752" y="4804500"/>
            <a:ext cx="1977092" cy="150374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제품 기술지원 담당</a:t>
            </a:r>
            <a:endParaRPr lang="en-US" altLang="ko-KR" sz="1300" dirty="0">
              <a:solidFill>
                <a:schemeClr val="bg1"/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(Technical Support Account Manager)</a:t>
            </a:r>
            <a:endParaRPr lang="ko-KR" altLang="en-US" sz="1300" dirty="0">
              <a:solidFill>
                <a:schemeClr val="bg1"/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3FDB6B00-B879-F446-ABBA-4FC92568320C}"/>
              </a:ext>
            </a:extLst>
          </p:cNvPr>
          <p:cNvSpPr/>
          <p:nvPr/>
        </p:nvSpPr>
        <p:spPr>
          <a:xfrm>
            <a:off x="473529" y="3189330"/>
            <a:ext cx="1977092" cy="15009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Success Point</a:t>
            </a: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(PTC 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자원을 통한 방법론</a:t>
            </a: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표준화</a:t>
            </a: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개발</a:t>
            </a: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, </a:t>
            </a: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내재화 지원</a:t>
            </a: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  <a:cs typeface="현대체 Medium" panose="02020503020101020101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4" name="Rectangle 61">
            <a:extLst>
              <a:ext uri="{FF2B5EF4-FFF2-40B4-BE49-F238E27FC236}">
                <a16:creationId xmlns:a16="http://schemas.microsoft.com/office/drawing/2014/main" id="{226BAF16-A5AD-924F-A00E-6D070D2BD455}"/>
              </a:ext>
            </a:extLst>
          </p:cNvPr>
          <p:cNvSpPr/>
          <p:nvPr/>
        </p:nvSpPr>
        <p:spPr>
          <a:xfrm>
            <a:off x="2526626" y="1573228"/>
            <a:ext cx="2647819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Platform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및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Solution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기반의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 전반을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</a:t>
            </a:r>
            <a:r>
              <a:rPr lang="ko-KR" altLang="en-US" sz="1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를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대표하여 지원하고 관리하는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DT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 프로그램관리자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4B282576-DB8B-564E-88C2-4671E2848BA2}"/>
              </a:ext>
            </a:extLst>
          </p:cNvPr>
          <p:cNvSpPr/>
          <p:nvPr/>
        </p:nvSpPr>
        <p:spPr>
          <a:xfrm>
            <a:off x="2533849" y="4807937"/>
            <a:ext cx="2647819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솔루션의 사용과 관련한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Case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관리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개선요구사항 관리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각종 정보 및 데이터 제공 총괄 관리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ECFF2BF3-4C19-1441-8289-327D7D9644DA}"/>
              </a:ext>
            </a:extLst>
          </p:cNvPr>
          <p:cNvSpPr/>
          <p:nvPr/>
        </p:nvSpPr>
        <p:spPr>
          <a:xfrm>
            <a:off x="2526626" y="3190344"/>
            <a:ext cx="2647819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전략의 실행에 필요한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전문가 서비스를 활용에 사용할 수 있는 </a:t>
            </a:r>
            <a:r>
              <a:rPr lang="ko-KR" altLang="en-US" sz="1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디지털화폐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7" name="Rectangle 61">
            <a:extLst>
              <a:ext uri="{FF2B5EF4-FFF2-40B4-BE49-F238E27FC236}">
                <a16:creationId xmlns:a16="http://schemas.microsoft.com/office/drawing/2014/main" id="{AD5766A6-0155-EF4E-8B12-C21A75C2CC11}"/>
              </a:ext>
            </a:extLst>
          </p:cNvPr>
          <p:cNvSpPr/>
          <p:nvPr/>
        </p:nvSpPr>
        <p:spPr>
          <a:xfrm>
            <a:off x="5255214" y="1573228"/>
            <a:ext cx="4417486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솔루션 및 플랫폼 기반의 사업모델 개발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전략수립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조직 관리 및 운영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구축 및 최적화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DT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프로젝트 기획 및 실행 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DT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프로그램관리자로서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와 </a:t>
            </a:r>
            <a:r>
              <a:rPr lang="ko-KR" altLang="en-US" sz="13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고객사간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사업적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기술적 제반 이슈 및 </a:t>
            </a:r>
            <a:r>
              <a:rPr lang="ko-KR" altLang="en-US" sz="13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아젠더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BDCAF224-B692-0D4C-81E4-C24E1B8B6FF8}"/>
              </a:ext>
            </a:extLst>
          </p:cNvPr>
          <p:cNvSpPr/>
          <p:nvPr/>
        </p:nvSpPr>
        <p:spPr>
          <a:xfrm>
            <a:off x="5262437" y="4807937"/>
            <a:ext cx="4417486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</a:t>
            </a:r>
            <a:r>
              <a:rPr lang="ko-KR" altLang="en-US" sz="13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케이스관리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개선요구사항 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정보제공 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Roadmap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교육 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BEF352FA-A05F-724D-AF25-F43DF463CCC8}"/>
              </a:ext>
            </a:extLst>
          </p:cNvPr>
          <p:cNvSpPr/>
          <p:nvPr/>
        </p:nvSpPr>
        <p:spPr>
          <a:xfrm>
            <a:off x="5255214" y="3190344"/>
            <a:ext cx="4417486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활용 컨설팅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전략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기술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)</a:t>
            </a: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</a:t>
            </a:r>
            <a:r>
              <a:rPr lang="ko-KR" altLang="en-US" sz="13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아키텍쳐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디자인 및 구축 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교육 및 </a:t>
            </a:r>
            <a:r>
              <a:rPr lang="ko-KR" altLang="en-US" sz="13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인증지원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프로젝트 수행 및 관리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기반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App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개발 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285750" indent="-285750">
              <a:lnSpc>
                <a:spcPts val="1560"/>
              </a:lnSpc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기타 </a:t>
            </a:r>
            <a:r>
              <a:rPr lang="en-US" altLang="ko-KR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PTC </a:t>
            </a:r>
            <a:r>
              <a:rPr lang="ko-KR" altLang="en-US" sz="13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플랫폼 및 솔루션 기반 기술지원</a:t>
            </a:r>
            <a:endParaRPr lang="en-US" altLang="ko-KR" sz="13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3B1F69F9-00A9-1C41-AF18-D7A83B31FD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6487" y="2615545"/>
            <a:ext cx="425425" cy="383886"/>
          </a:xfrm>
          <a:prstGeom prst="rect">
            <a:avLst/>
          </a:prstGeom>
          <a:ln w="22225">
            <a:noFill/>
          </a:ln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D029D1B8-634C-A345-9E6E-949AAD7EAC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4441" y="5885963"/>
            <a:ext cx="348457" cy="355169"/>
          </a:xfrm>
          <a:prstGeom prst="rect">
            <a:avLst/>
          </a:prstGeom>
        </p:spPr>
      </p:pic>
      <p:pic>
        <p:nvPicPr>
          <p:cNvPr id="22" name="Picture 17">
            <a:extLst>
              <a:ext uri="{FF2B5EF4-FFF2-40B4-BE49-F238E27FC236}">
                <a16:creationId xmlns:a16="http://schemas.microsoft.com/office/drawing/2014/main" id="{D38E65C9-724D-DD49-AF97-B14C4864C5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6761" y="4129356"/>
            <a:ext cx="526578" cy="481598"/>
          </a:xfrm>
          <a:prstGeom prst="rect">
            <a:avLst/>
          </a:prstGeom>
          <a:ln w="22225">
            <a:noFill/>
          </a:ln>
        </p:spPr>
      </p:pic>
      <p:sp>
        <p:nvSpPr>
          <p:cNvPr id="25" name="Rectangle 61">
            <a:extLst>
              <a:ext uri="{FF2B5EF4-FFF2-40B4-BE49-F238E27FC236}">
                <a16:creationId xmlns:a16="http://schemas.microsoft.com/office/drawing/2014/main" id="{C3396F4E-3728-9E41-AA77-D65CCD475540}"/>
              </a:ext>
            </a:extLst>
          </p:cNvPr>
          <p:cNvSpPr/>
          <p:nvPr/>
        </p:nvSpPr>
        <p:spPr>
          <a:xfrm>
            <a:off x="9768409" y="1573228"/>
            <a:ext cx="2232248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lnSpc>
                <a:spcPts val="1680"/>
              </a:lnSpc>
              <a:buFont typeface="Wingdings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고객사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상주 원칙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680"/>
              </a:lnSpc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상주 기간 및 방법 별도 협의 필요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2463A1EE-1681-E14C-A32A-C1382A2A5837}"/>
              </a:ext>
            </a:extLst>
          </p:cNvPr>
          <p:cNvSpPr/>
          <p:nvPr/>
        </p:nvSpPr>
        <p:spPr>
          <a:xfrm>
            <a:off x="9775632" y="4807937"/>
            <a:ext cx="2232248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lnSpc>
                <a:spcPts val="1680"/>
              </a:lnSpc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기본 서비스로 제공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17475" indent="-117475">
              <a:lnSpc>
                <a:spcPts val="1680"/>
              </a:lnSpc>
              <a:buFont typeface="Wingdings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고객사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방문 혹은 원격 지원 병행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EF0D6183-90C7-194C-AD44-F8F90BB05BC7}"/>
              </a:ext>
            </a:extLst>
          </p:cNvPr>
          <p:cNvSpPr/>
          <p:nvPr/>
        </p:nvSpPr>
        <p:spPr>
          <a:xfrm>
            <a:off x="9768409" y="3190344"/>
            <a:ext cx="2232248" cy="14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680"/>
              </a:lnSpc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200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point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기본 제공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추가 구입 가능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  <a:p>
            <a:pPr marL="171450" indent="-171450">
              <a:lnSpc>
                <a:spcPts val="1680"/>
              </a:lnSpc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200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point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현대체 Medium" panose="02020503020101020101" pitchFamily="18" charset="-127"/>
              </a:rPr>
              <a:t>로 구매 가능한 서비스는 별도 협의 필요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현대체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504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화살표: 위쪽/아래쪽 477">
            <a:extLst>
              <a:ext uri="{FF2B5EF4-FFF2-40B4-BE49-F238E27FC236}">
                <a16:creationId xmlns:a16="http://schemas.microsoft.com/office/drawing/2014/main" id="{44E6964C-3A01-4FFC-8AFF-34357B968E04}"/>
              </a:ext>
            </a:extLst>
          </p:cNvPr>
          <p:cNvSpPr/>
          <p:nvPr/>
        </p:nvSpPr>
        <p:spPr>
          <a:xfrm>
            <a:off x="9201907" y="2437777"/>
            <a:ext cx="489741" cy="626095"/>
          </a:xfrm>
          <a:prstGeom prst="up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20F26D5E-5E13-4709-AA0F-CC0E24A1D0B6}"/>
              </a:ext>
            </a:extLst>
          </p:cNvPr>
          <p:cNvSpPr/>
          <p:nvPr/>
        </p:nvSpPr>
        <p:spPr>
          <a:xfrm>
            <a:off x="5021874" y="3064456"/>
            <a:ext cx="4555422" cy="16970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ED76BD-726C-4D76-9A1D-08961F484233}"/>
              </a:ext>
            </a:extLst>
          </p:cNvPr>
          <p:cNvSpPr/>
          <p:nvPr/>
        </p:nvSpPr>
        <p:spPr>
          <a:xfrm>
            <a:off x="4879403" y="2952490"/>
            <a:ext cx="4555422" cy="16970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AE369-A77D-41DD-A5AC-F7154112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service Architecture</a:t>
            </a:r>
            <a:endParaRPr lang="ko-KR" alt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669C7B-E216-45C4-AA8F-F65AA1B318CF}"/>
              </a:ext>
            </a:extLst>
          </p:cNvPr>
          <p:cNvSpPr/>
          <p:nvPr/>
        </p:nvSpPr>
        <p:spPr>
          <a:xfrm>
            <a:off x="2851085" y="5089531"/>
            <a:ext cx="6064315" cy="1645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C9BC46-A39B-4809-8489-1A23DA5064CA}"/>
              </a:ext>
            </a:extLst>
          </p:cNvPr>
          <p:cNvSpPr/>
          <p:nvPr/>
        </p:nvSpPr>
        <p:spPr>
          <a:xfrm>
            <a:off x="8011053" y="5145446"/>
            <a:ext cx="822292" cy="26400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400" b="1" dirty="0"/>
              <a:t>청주공장</a:t>
            </a:r>
            <a:endParaRPr lang="ko-KR" altLang="en-US" sz="18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D42F15D-ABC0-4238-BE54-179A8E60C63E}"/>
              </a:ext>
            </a:extLst>
          </p:cNvPr>
          <p:cNvSpPr txBox="1"/>
          <p:nvPr/>
        </p:nvSpPr>
        <p:spPr>
          <a:xfrm>
            <a:off x="7466575" y="6279618"/>
            <a:ext cx="838884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ko-KR" altLang="en-US" sz="700" dirty="0"/>
              <a:t>데이터 모델</a:t>
            </a:r>
            <a:r>
              <a:rPr lang="en-US" altLang="ko-KR" sz="700" dirty="0"/>
              <a:t>, </a:t>
            </a:r>
            <a:r>
              <a:rPr lang="ko-KR" altLang="en-US" sz="700" dirty="0"/>
              <a:t>관계형 데이터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9595E5B-2E6B-454F-803F-D34F7FBC0B00}"/>
              </a:ext>
            </a:extLst>
          </p:cNvPr>
          <p:cNvSpPr txBox="1"/>
          <p:nvPr/>
        </p:nvSpPr>
        <p:spPr>
          <a:xfrm>
            <a:off x="8199804" y="6408396"/>
            <a:ext cx="757518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800"/>
              </a:spcBef>
              <a:defRPr sz="800"/>
            </a:lvl1pPr>
          </a:lstStyle>
          <a:p>
            <a:r>
              <a:rPr lang="ko-KR" altLang="en-US" sz="700" dirty="0"/>
              <a:t>시계열 </a:t>
            </a:r>
            <a:r>
              <a:rPr lang="ko-KR" altLang="en-US" sz="700"/>
              <a:t>데이터 </a:t>
            </a:r>
            <a:br>
              <a:rPr lang="en-US" altLang="ko-KR" sz="700" dirty="0"/>
            </a:br>
            <a:r>
              <a:rPr lang="ko-KR" altLang="en-US" sz="700"/>
              <a:t>이벤트 데이터</a:t>
            </a:r>
            <a:endParaRPr lang="en-US" altLang="ko-KR" sz="7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D2F159B-0772-42D5-99B9-432F2CFCB079}"/>
              </a:ext>
            </a:extLst>
          </p:cNvPr>
          <p:cNvGrpSpPr/>
          <p:nvPr/>
        </p:nvGrpSpPr>
        <p:grpSpPr>
          <a:xfrm>
            <a:off x="7593907" y="5409532"/>
            <a:ext cx="515749" cy="845919"/>
            <a:chOff x="8239336" y="5409532"/>
            <a:chExt cx="515749" cy="84591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BB8E25-C816-46B5-9D80-74AB5F4B3376}"/>
                </a:ext>
              </a:extLst>
            </p:cNvPr>
            <p:cNvGrpSpPr/>
            <p:nvPr/>
          </p:nvGrpSpPr>
          <p:grpSpPr>
            <a:xfrm>
              <a:off x="8239336" y="5764647"/>
              <a:ext cx="515749" cy="490804"/>
              <a:chOff x="8239336" y="5764647"/>
              <a:chExt cx="515749" cy="490804"/>
            </a:xfrm>
          </p:grpSpPr>
          <p:sp>
            <p:nvSpPr>
              <p:cNvPr id="219" name="Cylinder 218">
                <a:extLst>
                  <a:ext uri="{FF2B5EF4-FFF2-40B4-BE49-F238E27FC236}">
                    <a16:creationId xmlns:a16="http://schemas.microsoft.com/office/drawing/2014/main" id="{4C36960B-3BE3-4C8E-9A4C-9EB2CCEA74EE}"/>
                  </a:ext>
                </a:extLst>
              </p:cNvPr>
              <p:cNvSpPr/>
              <p:nvPr/>
            </p:nvSpPr>
            <p:spPr>
              <a:xfrm>
                <a:off x="8278525" y="5764647"/>
                <a:ext cx="450483" cy="347123"/>
              </a:xfrm>
              <a:prstGeom prst="can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0" name="Picture 2" descr="mssqlì ëí ì´ë¯¸ì§ ê²ìê²°ê³¼">
                <a:extLst>
                  <a:ext uri="{FF2B5EF4-FFF2-40B4-BE49-F238E27FC236}">
                    <a16:creationId xmlns:a16="http://schemas.microsoft.com/office/drawing/2014/main" id="{C8B09559-4A0C-41FF-953C-7812EB1E8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505" y="5856676"/>
                <a:ext cx="287977" cy="239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44D71B6-3CAE-45F7-A942-C3987FF3F2AA}"/>
                  </a:ext>
                </a:extLst>
              </p:cNvPr>
              <p:cNvSpPr txBox="1"/>
              <p:nvPr/>
            </p:nvSpPr>
            <p:spPr>
              <a:xfrm>
                <a:off x="8239336" y="6111771"/>
                <a:ext cx="515749" cy="14368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no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Bef>
                    <a:spcPts val="800"/>
                  </a:spcBef>
                  <a:defRPr sz="900" b="1"/>
                </a:lvl1pPr>
              </a:lstStyle>
              <a:p>
                <a:pPr algn="ctr"/>
                <a:r>
                  <a:rPr lang="en-US" altLang="ko-KR" dirty="0"/>
                  <a:t>MSSQL(HA)</a:t>
                </a:r>
                <a:endParaRPr lang="ko-KR" altLang="en-US" dirty="0"/>
              </a:p>
            </p:txBody>
          </p:sp>
        </p:grp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1A4208F-9D6C-42B9-A465-8DBD1927F09F}"/>
                </a:ext>
              </a:extLst>
            </p:cNvPr>
            <p:cNvCxnSpPr>
              <a:cxnSpLocks/>
              <a:stCxn id="219" idx="1"/>
            </p:cNvCxnSpPr>
            <p:nvPr/>
          </p:nvCxnSpPr>
          <p:spPr>
            <a:xfrm flipV="1">
              <a:off x="8503767" y="5409532"/>
              <a:ext cx="0" cy="3551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6590664-0540-4540-9F50-56C885BD7E6E}"/>
              </a:ext>
            </a:extLst>
          </p:cNvPr>
          <p:cNvGrpSpPr/>
          <p:nvPr/>
        </p:nvGrpSpPr>
        <p:grpSpPr>
          <a:xfrm>
            <a:off x="8201712" y="5409532"/>
            <a:ext cx="626830" cy="976991"/>
            <a:chOff x="8947768" y="5409532"/>
            <a:chExt cx="626830" cy="976991"/>
          </a:xfrm>
        </p:grpSpPr>
        <p:sp>
          <p:nvSpPr>
            <p:cNvPr id="218" name="Cylinder 217">
              <a:extLst>
                <a:ext uri="{FF2B5EF4-FFF2-40B4-BE49-F238E27FC236}">
                  <a16:creationId xmlns:a16="http://schemas.microsoft.com/office/drawing/2014/main" id="{5DA1F6A8-8F75-448F-8F5D-2F0EA040D81E}"/>
                </a:ext>
              </a:extLst>
            </p:cNvPr>
            <p:cNvSpPr/>
            <p:nvPr/>
          </p:nvSpPr>
          <p:spPr>
            <a:xfrm>
              <a:off x="9032412" y="5761888"/>
              <a:ext cx="450483" cy="347123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pic>
          <p:nvPicPr>
            <p:cNvPr id="221" name="Picture 16" descr="influxdbì ëí ì´ë¯¸ì§ ê²ìê²°ê³¼">
              <a:extLst>
                <a:ext uri="{FF2B5EF4-FFF2-40B4-BE49-F238E27FC236}">
                  <a16:creationId xmlns:a16="http://schemas.microsoft.com/office/drawing/2014/main" id="{FC8106A9-F8F7-49C5-B03D-92D7FF0AB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086494" y="5840657"/>
              <a:ext cx="348259" cy="268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395ACC8-3BAA-4BFA-9409-2D373E5F5C27}"/>
                </a:ext>
              </a:extLst>
            </p:cNvPr>
            <p:cNvSpPr txBox="1"/>
            <p:nvPr/>
          </p:nvSpPr>
          <p:spPr>
            <a:xfrm>
              <a:off x="8947768" y="6118173"/>
              <a:ext cx="626830" cy="268350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800"/>
                </a:spcBef>
                <a:defRPr sz="900" b="1"/>
              </a:lvl1pPr>
            </a:lstStyle>
            <a:p>
              <a:pPr algn="ctr"/>
              <a:r>
                <a:rPr lang="en-US" altLang="ko-KR" dirty="0"/>
                <a:t>InfluxDB</a:t>
              </a:r>
              <a:br>
                <a:rPr lang="en-US" altLang="ko-KR" dirty="0"/>
              </a:br>
              <a:r>
                <a:rPr lang="en-US" altLang="ko-KR" dirty="0"/>
                <a:t>(Cluster)</a:t>
              </a:r>
              <a:endParaRPr lang="ko-KR" altLang="en-US" dirty="0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EFE3D1-C188-4BCD-8843-637395B19A27}"/>
                </a:ext>
              </a:extLst>
            </p:cNvPr>
            <p:cNvCxnSpPr>
              <a:cxnSpLocks/>
              <a:stCxn id="218" idx="1"/>
            </p:cNvCxnSpPr>
            <p:nvPr/>
          </p:nvCxnSpPr>
          <p:spPr>
            <a:xfrm flipV="1">
              <a:off x="9257654" y="5409532"/>
              <a:ext cx="0" cy="3523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67CD553-9A23-439F-8DAB-27782A9DFE44}"/>
              </a:ext>
            </a:extLst>
          </p:cNvPr>
          <p:cNvCxnSpPr>
            <a:cxnSpLocks/>
          </p:cNvCxnSpPr>
          <p:nvPr/>
        </p:nvCxnSpPr>
        <p:spPr>
          <a:xfrm>
            <a:off x="3346331" y="5394313"/>
            <a:ext cx="5165266" cy="126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C92D978-3274-4095-9B46-E4EA5F5BCB71}"/>
              </a:ext>
            </a:extLst>
          </p:cNvPr>
          <p:cNvCxnSpPr>
            <a:cxnSpLocks/>
          </p:cNvCxnSpPr>
          <p:nvPr/>
        </p:nvCxnSpPr>
        <p:spPr>
          <a:xfrm flipV="1">
            <a:off x="3456249" y="5278577"/>
            <a:ext cx="1" cy="1119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Cylinder 686">
            <a:extLst>
              <a:ext uri="{FF2B5EF4-FFF2-40B4-BE49-F238E27FC236}">
                <a16:creationId xmlns:a16="http://schemas.microsoft.com/office/drawing/2014/main" id="{95510FBF-BCFE-4B0D-BDDD-1CFE5C081C48}"/>
              </a:ext>
            </a:extLst>
          </p:cNvPr>
          <p:cNvSpPr/>
          <p:nvPr/>
        </p:nvSpPr>
        <p:spPr>
          <a:xfrm>
            <a:off x="9792207" y="4380577"/>
            <a:ext cx="417372" cy="331520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994CCC5C-8F2D-4663-872B-316C847DF3C6}"/>
              </a:ext>
            </a:extLst>
          </p:cNvPr>
          <p:cNvSpPr txBox="1"/>
          <p:nvPr/>
        </p:nvSpPr>
        <p:spPr>
          <a:xfrm>
            <a:off x="9670373" y="4736521"/>
            <a:ext cx="716998" cy="186949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800"/>
              </a:spcBef>
              <a:defRPr sz="900" b="1"/>
            </a:lvl1pPr>
          </a:lstStyle>
          <a:p>
            <a:pPr algn="ctr"/>
            <a:r>
              <a:rPr lang="en-US" altLang="ko-KR" sz="1200" dirty="0"/>
              <a:t>MSSQL(HA)</a:t>
            </a:r>
            <a:endParaRPr lang="ko-KR" altLang="en-US" sz="1200" dirty="0"/>
          </a:p>
        </p:txBody>
      </p:sp>
      <p:pic>
        <p:nvPicPr>
          <p:cNvPr id="689" name="Picture 2" descr="mssqlì ëí ì´ë¯¸ì§ ê²ìê²°ê³¼">
            <a:extLst>
              <a:ext uri="{FF2B5EF4-FFF2-40B4-BE49-F238E27FC236}">
                <a16:creationId xmlns:a16="http://schemas.microsoft.com/office/drawing/2014/main" id="{75E34790-DE82-4CAE-8198-80CEF5E3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793" y="4491255"/>
            <a:ext cx="206816" cy="2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45F06C8C-C649-4225-A912-F2FC4DF9AB3F}"/>
              </a:ext>
            </a:extLst>
          </p:cNvPr>
          <p:cNvCxnSpPr>
            <a:cxnSpLocks/>
          </p:cNvCxnSpPr>
          <p:nvPr/>
        </p:nvCxnSpPr>
        <p:spPr>
          <a:xfrm>
            <a:off x="9462859" y="4546337"/>
            <a:ext cx="3573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BE8684E-0011-BE47-A620-21D9B2E26963}"/>
              </a:ext>
            </a:extLst>
          </p:cNvPr>
          <p:cNvSpPr txBox="1"/>
          <p:nvPr/>
        </p:nvSpPr>
        <p:spPr>
          <a:xfrm>
            <a:off x="3372188" y="462160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kumimoji="1" lang="ko-KR" alt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845DB0E-F86E-7F4C-B1CB-248A6D496DAC}"/>
              </a:ext>
            </a:extLst>
          </p:cNvPr>
          <p:cNvSpPr txBox="1"/>
          <p:nvPr/>
        </p:nvSpPr>
        <p:spPr>
          <a:xfrm>
            <a:off x="3296519" y="436460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kumimoji="1" lang="ko-KR" altLang="en-US" dirty="0"/>
          </a:p>
        </p:txBody>
      </p:sp>
      <p:sp>
        <p:nvSpPr>
          <p:cNvPr id="213" name="Rectangle 592">
            <a:extLst>
              <a:ext uri="{FF2B5EF4-FFF2-40B4-BE49-F238E27FC236}">
                <a16:creationId xmlns:a16="http://schemas.microsoft.com/office/drawing/2014/main" id="{C67D2293-21B9-FF44-9C86-9C89948C37E1}"/>
              </a:ext>
            </a:extLst>
          </p:cNvPr>
          <p:cNvSpPr/>
          <p:nvPr/>
        </p:nvSpPr>
        <p:spPr>
          <a:xfrm>
            <a:off x="3692150" y="4269908"/>
            <a:ext cx="867355" cy="207382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bg1"/>
                </a:solidFill>
              </a:rPr>
              <a:t>QMS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5" name="Rectangle 593">
            <a:extLst>
              <a:ext uri="{FF2B5EF4-FFF2-40B4-BE49-F238E27FC236}">
                <a16:creationId xmlns:a16="http://schemas.microsoft.com/office/drawing/2014/main" id="{FE745A24-0FF7-9747-91C2-65AFD9822E92}"/>
              </a:ext>
            </a:extLst>
          </p:cNvPr>
          <p:cNvSpPr/>
          <p:nvPr/>
        </p:nvSpPr>
        <p:spPr>
          <a:xfrm>
            <a:off x="3717432" y="3119810"/>
            <a:ext cx="865522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ERP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16" name="Rectangle 592">
            <a:extLst>
              <a:ext uri="{FF2B5EF4-FFF2-40B4-BE49-F238E27FC236}">
                <a16:creationId xmlns:a16="http://schemas.microsoft.com/office/drawing/2014/main" id="{B32313FA-BBAC-6343-9CD6-88255DEA25B9}"/>
              </a:ext>
            </a:extLst>
          </p:cNvPr>
          <p:cNvSpPr/>
          <p:nvPr/>
        </p:nvSpPr>
        <p:spPr>
          <a:xfrm>
            <a:off x="7845037" y="2632031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…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17" name="Rectangle 592">
            <a:extLst>
              <a:ext uri="{FF2B5EF4-FFF2-40B4-BE49-F238E27FC236}">
                <a16:creationId xmlns:a16="http://schemas.microsoft.com/office/drawing/2014/main" id="{A0B46936-541D-324F-89B9-541A45DDD322}"/>
              </a:ext>
            </a:extLst>
          </p:cNvPr>
          <p:cNvSpPr/>
          <p:nvPr/>
        </p:nvSpPr>
        <p:spPr>
          <a:xfrm>
            <a:off x="6363793" y="4779100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WMS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32" name="Rectangle 592">
            <a:extLst>
              <a:ext uri="{FF2B5EF4-FFF2-40B4-BE49-F238E27FC236}">
                <a16:creationId xmlns:a16="http://schemas.microsoft.com/office/drawing/2014/main" id="{B9B0160F-827F-BC4D-B7CD-6F52C3F7E3E5}"/>
              </a:ext>
            </a:extLst>
          </p:cNvPr>
          <p:cNvSpPr/>
          <p:nvPr/>
        </p:nvSpPr>
        <p:spPr>
          <a:xfrm>
            <a:off x="6346345" y="2641251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PLM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34" name="Rectangle 592">
            <a:extLst>
              <a:ext uri="{FF2B5EF4-FFF2-40B4-BE49-F238E27FC236}">
                <a16:creationId xmlns:a16="http://schemas.microsoft.com/office/drawing/2014/main" id="{EC10E436-9B48-4640-99D1-FB6D8E125DF6}"/>
              </a:ext>
            </a:extLst>
          </p:cNvPr>
          <p:cNvSpPr/>
          <p:nvPr/>
        </p:nvSpPr>
        <p:spPr>
          <a:xfrm>
            <a:off x="3697284" y="3513383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MDM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35" name="Rectangle 592">
            <a:extLst>
              <a:ext uri="{FF2B5EF4-FFF2-40B4-BE49-F238E27FC236}">
                <a16:creationId xmlns:a16="http://schemas.microsoft.com/office/drawing/2014/main" id="{05A870AB-3E84-CF48-90E3-7BF58945025B}"/>
              </a:ext>
            </a:extLst>
          </p:cNvPr>
          <p:cNvSpPr/>
          <p:nvPr/>
        </p:nvSpPr>
        <p:spPr>
          <a:xfrm>
            <a:off x="3710783" y="3813323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……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F1CB7D-497D-4C52-8E7F-E0150B83300B}"/>
              </a:ext>
            </a:extLst>
          </p:cNvPr>
          <p:cNvGrpSpPr/>
          <p:nvPr/>
        </p:nvGrpSpPr>
        <p:grpSpPr>
          <a:xfrm>
            <a:off x="5522544" y="3558164"/>
            <a:ext cx="3208532" cy="470959"/>
            <a:chOff x="4684145" y="3684337"/>
            <a:chExt cx="2749481" cy="426816"/>
          </a:xfrm>
        </p:grpSpPr>
        <p:sp>
          <p:nvSpPr>
            <p:cNvPr id="628" name="Oval 119">
              <a:extLst>
                <a:ext uri="{FF2B5EF4-FFF2-40B4-BE49-F238E27FC236}">
                  <a16:creationId xmlns:a16="http://schemas.microsoft.com/office/drawing/2014/main" id="{1FCA95D1-26C7-467B-BFA7-7E45714EB729}"/>
                </a:ext>
              </a:extLst>
            </p:cNvPr>
            <p:cNvSpPr/>
            <p:nvPr/>
          </p:nvSpPr>
          <p:spPr>
            <a:xfrm>
              <a:off x="4684145" y="3789421"/>
              <a:ext cx="194700" cy="21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: Rounded Corners 120">
              <a:extLst>
                <a:ext uri="{FF2B5EF4-FFF2-40B4-BE49-F238E27FC236}">
                  <a16:creationId xmlns:a16="http://schemas.microsoft.com/office/drawing/2014/main" id="{86EF3240-CBC8-4259-8634-C33CA380DC4E}"/>
                </a:ext>
              </a:extLst>
            </p:cNvPr>
            <p:cNvSpPr/>
            <p:nvPr/>
          </p:nvSpPr>
          <p:spPr>
            <a:xfrm>
              <a:off x="5008024" y="3810914"/>
              <a:ext cx="246270" cy="16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: Rounded Corners 121">
              <a:extLst>
                <a:ext uri="{FF2B5EF4-FFF2-40B4-BE49-F238E27FC236}">
                  <a16:creationId xmlns:a16="http://schemas.microsoft.com/office/drawing/2014/main" id="{C450CB2C-42A1-45F7-91CB-392EE8434E3D}"/>
                </a:ext>
              </a:extLst>
            </p:cNvPr>
            <p:cNvSpPr/>
            <p:nvPr/>
          </p:nvSpPr>
          <p:spPr>
            <a:xfrm>
              <a:off x="5402827" y="3808465"/>
              <a:ext cx="246270" cy="16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1" name="Flowchart: Decision 122">
              <a:extLst>
                <a:ext uri="{FF2B5EF4-FFF2-40B4-BE49-F238E27FC236}">
                  <a16:creationId xmlns:a16="http://schemas.microsoft.com/office/drawing/2014/main" id="{5F75B6E5-7F97-4E10-A9D3-9EF5EF9B551A}"/>
                </a:ext>
              </a:extLst>
            </p:cNvPr>
            <p:cNvSpPr/>
            <p:nvPr/>
          </p:nvSpPr>
          <p:spPr>
            <a:xfrm>
              <a:off x="5837411" y="3793974"/>
              <a:ext cx="246270" cy="204675"/>
            </a:xfrm>
            <a:prstGeom prst="flowChartDecisi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: Rounded Corners 124">
              <a:extLst>
                <a:ext uri="{FF2B5EF4-FFF2-40B4-BE49-F238E27FC236}">
                  <a16:creationId xmlns:a16="http://schemas.microsoft.com/office/drawing/2014/main" id="{F1FFD0A7-FD04-4F77-AFC0-4A734A30C84D}"/>
                </a:ext>
              </a:extLst>
            </p:cNvPr>
            <p:cNvSpPr/>
            <p:nvPr/>
          </p:nvSpPr>
          <p:spPr>
            <a:xfrm>
              <a:off x="6271201" y="3684337"/>
              <a:ext cx="246270" cy="16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: Rounded Corners 125">
              <a:extLst>
                <a:ext uri="{FF2B5EF4-FFF2-40B4-BE49-F238E27FC236}">
                  <a16:creationId xmlns:a16="http://schemas.microsoft.com/office/drawing/2014/main" id="{06EA1B31-A0DA-4FFE-85F1-69B9AFDF809C}"/>
                </a:ext>
              </a:extLst>
            </p:cNvPr>
            <p:cNvSpPr/>
            <p:nvPr/>
          </p:nvSpPr>
          <p:spPr>
            <a:xfrm>
              <a:off x="6271201" y="3942528"/>
              <a:ext cx="246270" cy="16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: Rounded Corners 126">
              <a:extLst>
                <a:ext uri="{FF2B5EF4-FFF2-40B4-BE49-F238E27FC236}">
                  <a16:creationId xmlns:a16="http://schemas.microsoft.com/office/drawing/2014/main" id="{4B9944A9-8BE7-4F0F-AEEE-FD583B16C535}"/>
                </a:ext>
              </a:extLst>
            </p:cNvPr>
            <p:cNvSpPr/>
            <p:nvPr/>
          </p:nvSpPr>
          <p:spPr>
            <a:xfrm>
              <a:off x="6777125" y="3800220"/>
              <a:ext cx="246270" cy="16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5" name="Oval 128">
              <a:extLst>
                <a:ext uri="{FF2B5EF4-FFF2-40B4-BE49-F238E27FC236}">
                  <a16:creationId xmlns:a16="http://schemas.microsoft.com/office/drawing/2014/main" id="{B6765586-429B-4F32-9174-EBA7C58AF0FF}"/>
                </a:ext>
              </a:extLst>
            </p:cNvPr>
            <p:cNvSpPr/>
            <p:nvPr/>
          </p:nvSpPr>
          <p:spPr>
            <a:xfrm>
              <a:off x="7238926" y="3777716"/>
              <a:ext cx="194700" cy="21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636" name="Connector: Elbow 130">
              <a:extLst>
                <a:ext uri="{FF2B5EF4-FFF2-40B4-BE49-F238E27FC236}">
                  <a16:creationId xmlns:a16="http://schemas.microsoft.com/office/drawing/2014/main" id="{AC99D2D8-FC40-4C26-9B60-56E6CEEF044E}"/>
                </a:ext>
              </a:extLst>
            </p:cNvPr>
            <p:cNvCxnSpPr>
              <a:cxnSpLocks/>
              <a:stCxn id="628" idx="6"/>
              <a:endCxn id="629" idx="1"/>
            </p:cNvCxnSpPr>
            <p:nvPr/>
          </p:nvCxnSpPr>
          <p:spPr>
            <a:xfrm flipV="1">
              <a:off x="4878845" y="3895227"/>
              <a:ext cx="129179" cy="15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Connector: Elbow 133">
              <a:extLst>
                <a:ext uri="{FF2B5EF4-FFF2-40B4-BE49-F238E27FC236}">
                  <a16:creationId xmlns:a16="http://schemas.microsoft.com/office/drawing/2014/main" id="{57DC5BDD-10A5-4F54-A898-1A33713C4224}"/>
                </a:ext>
              </a:extLst>
            </p:cNvPr>
            <p:cNvCxnSpPr>
              <a:cxnSpLocks/>
              <a:stCxn id="629" idx="3"/>
              <a:endCxn id="630" idx="1"/>
            </p:cNvCxnSpPr>
            <p:nvPr/>
          </p:nvCxnSpPr>
          <p:spPr>
            <a:xfrm flipV="1">
              <a:off x="5254294" y="3892778"/>
              <a:ext cx="148533" cy="24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or: Elbow 136">
              <a:extLst>
                <a:ext uri="{FF2B5EF4-FFF2-40B4-BE49-F238E27FC236}">
                  <a16:creationId xmlns:a16="http://schemas.microsoft.com/office/drawing/2014/main" id="{AFFF5DE5-56BC-48F3-A56B-45F8AC065152}"/>
                </a:ext>
              </a:extLst>
            </p:cNvPr>
            <p:cNvCxnSpPr>
              <a:cxnSpLocks/>
              <a:stCxn id="630" idx="3"/>
              <a:endCxn id="631" idx="1"/>
            </p:cNvCxnSpPr>
            <p:nvPr/>
          </p:nvCxnSpPr>
          <p:spPr>
            <a:xfrm>
              <a:off x="5649097" y="3892778"/>
              <a:ext cx="188315" cy="35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or: Elbow 139">
              <a:extLst>
                <a:ext uri="{FF2B5EF4-FFF2-40B4-BE49-F238E27FC236}">
                  <a16:creationId xmlns:a16="http://schemas.microsoft.com/office/drawing/2014/main" id="{1C25329B-00C2-46B2-BA69-3292C68D52DF}"/>
                </a:ext>
              </a:extLst>
            </p:cNvPr>
            <p:cNvCxnSpPr>
              <a:cxnSpLocks/>
              <a:stCxn id="631" idx="3"/>
              <a:endCxn id="632" idx="1"/>
            </p:cNvCxnSpPr>
            <p:nvPr/>
          </p:nvCxnSpPr>
          <p:spPr>
            <a:xfrm flipV="1">
              <a:off x="6083680" y="3768650"/>
              <a:ext cx="187521" cy="1276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or: Elbow 142">
              <a:extLst>
                <a:ext uri="{FF2B5EF4-FFF2-40B4-BE49-F238E27FC236}">
                  <a16:creationId xmlns:a16="http://schemas.microsoft.com/office/drawing/2014/main" id="{C30CDD8F-F277-4363-94E8-65E806C761DB}"/>
                </a:ext>
              </a:extLst>
            </p:cNvPr>
            <p:cNvCxnSpPr>
              <a:cxnSpLocks/>
              <a:stCxn id="631" idx="3"/>
              <a:endCxn id="633" idx="1"/>
            </p:cNvCxnSpPr>
            <p:nvPr/>
          </p:nvCxnSpPr>
          <p:spPr>
            <a:xfrm>
              <a:off x="6083680" y="3896312"/>
              <a:ext cx="187521" cy="1305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or: Elbow 145">
              <a:extLst>
                <a:ext uri="{FF2B5EF4-FFF2-40B4-BE49-F238E27FC236}">
                  <a16:creationId xmlns:a16="http://schemas.microsoft.com/office/drawing/2014/main" id="{A14A8DB7-4D32-4E29-B2F9-6136B4A47CDB}"/>
                </a:ext>
              </a:extLst>
            </p:cNvPr>
            <p:cNvCxnSpPr>
              <a:cxnSpLocks/>
              <a:stCxn id="632" idx="3"/>
              <a:endCxn id="634" idx="1"/>
            </p:cNvCxnSpPr>
            <p:nvPr/>
          </p:nvCxnSpPr>
          <p:spPr>
            <a:xfrm>
              <a:off x="6517470" y="3768650"/>
              <a:ext cx="259655" cy="1158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or: Elbow 148">
              <a:extLst>
                <a:ext uri="{FF2B5EF4-FFF2-40B4-BE49-F238E27FC236}">
                  <a16:creationId xmlns:a16="http://schemas.microsoft.com/office/drawing/2014/main" id="{B28541AA-A547-4BD9-BD17-F9C058CA57DB}"/>
                </a:ext>
              </a:extLst>
            </p:cNvPr>
            <p:cNvCxnSpPr>
              <a:cxnSpLocks/>
              <a:stCxn id="633" idx="3"/>
              <a:endCxn id="634" idx="1"/>
            </p:cNvCxnSpPr>
            <p:nvPr/>
          </p:nvCxnSpPr>
          <p:spPr>
            <a:xfrm flipV="1">
              <a:off x="6517470" y="3884533"/>
              <a:ext cx="259655" cy="1423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or: Elbow 151">
              <a:extLst>
                <a:ext uri="{FF2B5EF4-FFF2-40B4-BE49-F238E27FC236}">
                  <a16:creationId xmlns:a16="http://schemas.microsoft.com/office/drawing/2014/main" id="{0F9710F0-A719-4070-AB61-764FABABA651}"/>
                </a:ext>
              </a:extLst>
            </p:cNvPr>
            <p:cNvCxnSpPr>
              <a:cxnSpLocks/>
              <a:stCxn id="634" idx="3"/>
              <a:endCxn id="635" idx="2"/>
            </p:cNvCxnSpPr>
            <p:nvPr/>
          </p:nvCxnSpPr>
          <p:spPr>
            <a:xfrm>
              <a:off x="7023395" y="3884533"/>
              <a:ext cx="215531" cy="5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 670">
            <a:extLst>
              <a:ext uri="{FF2B5EF4-FFF2-40B4-BE49-F238E27FC236}">
                <a16:creationId xmlns:a16="http://schemas.microsoft.com/office/drawing/2014/main" id="{8C9CB760-46D8-5D47-828B-AD4A942E2745}"/>
              </a:ext>
            </a:extLst>
          </p:cNvPr>
          <p:cNvSpPr/>
          <p:nvPr/>
        </p:nvSpPr>
        <p:spPr>
          <a:xfrm>
            <a:off x="10440947" y="2828057"/>
            <a:ext cx="1561478" cy="714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tx1"/>
                </a:solidFill>
              </a:rPr>
              <a:t>Big Data </a:t>
            </a:r>
            <a:r>
              <a:rPr lang="ko-KR" altLang="en-US" sz="1100" b="1" dirty="0">
                <a:solidFill>
                  <a:schemeClr val="tx1"/>
                </a:solidFill>
              </a:rPr>
              <a:t>고급분석</a:t>
            </a:r>
          </a:p>
        </p:txBody>
      </p:sp>
      <p:sp>
        <p:nvSpPr>
          <p:cNvPr id="312" name="Diagonal liegende Ecken des Rechtecks abrunden 20">
            <a:extLst>
              <a:ext uri="{FF2B5EF4-FFF2-40B4-BE49-F238E27FC236}">
                <a16:creationId xmlns:a16="http://schemas.microsoft.com/office/drawing/2014/main" id="{D0F5E197-C631-EF42-B83B-F874423337F1}"/>
              </a:ext>
            </a:extLst>
          </p:cNvPr>
          <p:cNvSpPr/>
          <p:nvPr/>
        </p:nvSpPr>
        <p:spPr>
          <a:xfrm>
            <a:off x="10490675" y="3121105"/>
            <a:ext cx="426894" cy="342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 pitchFamily="34" charset="0"/>
              </a:rPr>
              <a:t>공정품질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3" name="Diagonal liegende Ecken des Rechtecks abrunden 20">
            <a:extLst>
              <a:ext uri="{FF2B5EF4-FFF2-40B4-BE49-F238E27FC236}">
                <a16:creationId xmlns:a16="http://schemas.microsoft.com/office/drawing/2014/main" id="{A99E8288-DA89-B64D-899C-74CC8D72C4C5}"/>
              </a:ext>
            </a:extLst>
          </p:cNvPr>
          <p:cNvSpPr/>
          <p:nvPr/>
        </p:nvSpPr>
        <p:spPr>
          <a:xfrm>
            <a:off x="10981201" y="3110099"/>
            <a:ext cx="426894" cy="342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 pitchFamily="34" charset="0"/>
              </a:rPr>
              <a:t>설비고장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4" name="Diagonal liegende Ecken des Rechtecks abrunden 20">
            <a:extLst>
              <a:ext uri="{FF2B5EF4-FFF2-40B4-BE49-F238E27FC236}">
                <a16:creationId xmlns:a16="http://schemas.microsoft.com/office/drawing/2014/main" id="{5046BA4E-E2D5-C943-9362-8974A2C7B4BC}"/>
              </a:ext>
            </a:extLst>
          </p:cNvPr>
          <p:cNvSpPr/>
          <p:nvPr/>
        </p:nvSpPr>
        <p:spPr>
          <a:xfrm>
            <a:off x="11471728" y="3104381"/>
            <a:ext cx="421408" cy="34287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wrap="none"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 pitchFamily="34" charset="0"/>
              </a:rPr>
              <a:t>에너지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5" name="Diagonal liegende Ecken des Rechtecks abrunden 20">
            <a:extLst>
              <a:ext uri="{FF2B5EF4-FFF2-40B4-BE49-F238E27FC236}">
                <a16:creationId xmlns:a16="http://schemas.microsoft.com/office/drawing/2014/main" id="{57C9DE2F-5A9B-C94B-83F2-E9848563F753}"/>
              </a:ext>
            </a:extLst>
          </p:cNvPr>
          <p:cNvSpPr/>
          <p:nvPr/>
        </p:nvSpPr>
        <p:spPr>
          <a:xfrm>
            <a:off x="10537296" y="3619988"/>
            <a:ext cx="407797" cy="5851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품질관리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6" name="Diagonal liegende Ecken des Rechtecks abrunden 20">
            <a:extLst>
              <a:ext uri="{FF2B5EF4-FFF2-40B4-BE49-F238E27FC236}">
                <a16:creationId xmlns:a16="http://schemas.microsoft.com/office/drawing/2014/main" id="{9EB4B923-4E1C-CC43-A9D6-D44B6114FB8D}"/>
              </a:ext>
            </a:extLst>
          </p:cNvPr>
          <p:cNvSpPr/>
          <p:nvPr/>
        </p:nvSpPr>
        <p:spPr>
          <a:xfrm>
            <a:off x="11022337" y="3606090"/>
            <a:ext cx="416952" cy="5851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불량감지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7" name="Diagonal liegende Ecken des Rechtecks abrunden 20">
            <a:extLst>
              <a:ext uri="{FF2B5EF4-FFF2-40B4-BE49-F238E27FC236}">
                <a16:creationId xmlns:a16="http://schemas.microsoft.com/office/drawing/2014/main" id="{58A2594E-2B57-484C-A1C2-66329A92A7ED}"/>
              </a:ext>
            </a:extLst>
          </p:cNvPr>
          <p:cNvSpPr/>
          <p:nvPr/>
        </p:nvSpPr>
        <p:spPr>
          <a:xfrm>
            <a:off x="11516532" y="3600372"/>
            <a:ext cx="407797" cy="5851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75000"/>
              </a:sys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lIns="36000" tIns="0" rIns="36000" bIns="3600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공정제어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FBCC7E0F-BA6C-F748-8807-F314297888B9}"/>
              </a:ext>
            </a:extLst>
          </p:cNvPr>
          <p:cNvSpPr/>
          <p:nvPr/>
        </p:nvSpPr>
        <p:spPr>
          <a:xfrm>
            <a:off x="10359873" y="2755078"/>
            <a:ext cx="1703334" cy="1480298"/>
          </a:xfrm>
          <a:prstGeom prst="rect">
            <a:avLst/>
          </a:prstGeom>
          <a:noFill/>
          <a:ln w="12700">
            <a:solidFill>
              <a:srgbClr val="9411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kumimoji="1" lang="ko-KR" altLang="en-US" sz="2000">
              <a:solidFill>
                <a:schemeClr val="bg1"/>
              </a:solidFill>
            </a:endParaRPr>
          </a:p>
        </p:txBody>
      </p:sp>
      <p:sp>
        <p:nvSpPr>
          <p:cNvPr id="319" name="Rectangle 670">
            <a:extLst>
              <a:ext uri="{FF2B5EF4-FFF2-40B4-BE49-F238E27FC236}">
                <a16:creationId xmlns:a16="http://schemas.microsoft.com/office/drawing/2014/main" id="{74FC7331-C1F9-0D41-A817-85C2488752BB}"/>
              </a:ext>
            </a:extLst>
          </p:cNvPr>
          <p:cNvSpPr/>
          <p:nvPr/>
        </p:nvSpPr>
        <p:spPr>
          <a:xfrm>
            <a:off x="10360568" y="4295454"/>
            <a:ext cx="1702633" cy="364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tx1"/>
                </a:solidFill>
              </a:rPr>
              <a:t>Big Data </a:t>
            </a:r>
            <a:r>
              <a:rPr lang="ko-KR" altLang="en-US" sz="1100" b="1" dirty="0">
                <a:solidFill>
                  <a:schemeClr val="tx1"/>
                </a:solidFill>
              </a:rPr>
              <a:t>저장소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A6EFBB2-6965-C741-94CD-B63F22DCCB11}"/>
              </a:ext>
            </a:extLst>
          </p:cNvPr>
          <p:cNvSpPr txBox="1"/>
          <p:nvPr/>
        </p:nvSpPr>
        <p:spPr>
          <a:xfrm>
            <a:off x="10368672" y="460757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kumimoji="1" lang="ko-KR" altLang="en-US" sz="2000" dirty="0"/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234C8A47-3B85-8446-83A4-8BDDE1585001}"/>
              </a:ext>
            </a:extLst>
          </p:cNvPr>
          <p:cNvGrpSpPr/>
          <p:nvPr/>
        </p:nvGrpSpPr>
        <p:grpSpPr>
          <a:xfrm>
            <a:off x="9240693" y="5502810"/>
            <a:ext cx="2392115" cy="770794"/>
            <a:chOff x="1380477" y="2523446"/>
            <a:chExt cx="2610055" cy="1754543"/>
          </a:xfrm>
        </p:grpSpPr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A1A01DD2-0660-DC4A-BB2A-B4CEA2B5B899}"/>
                </a:ext>
              </a:extLst>
            </p:cNvPr>
            <p:cNvSpPr/>
            <p:nvPr/>
          </p:nvSpPr>
          <p:spPr>
            <a:xfrm>
              <a:off x="3035170" y="2528239"/>
              <a:ext cx="450881" cy="1749750"/>
            </a:xfrm>
            <a:prstGeom prst="rect">
              <a:avLst/>
            </a:prstGeom>
            <a:noFill/>
            <a:ln w="12700">
              <a:solidFill>
                <a:srgbClr val="9411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1100" dirty="0">
                  <a:solidFill>
                    <a:schemeClr val="tx1">
                      <a:lumMod val="50000"/>
                    </a:schemeClr>
                  </a:solidFill>
                </a:rPr>
                <a:t>해외</a:t>
              </a: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75EF143C-3248-DA42-88FC-C17BA8D23DFD}"/>
                </a:ext>
              </a:extLst>
            </p:cNvPr>
            <p:cNvSpPr/>
            <p:nvPr/>
          </p:nvSpPr>
          <p:spPr>
            <a:xfrm>
              <a:off x="1977704" y="2528238"/>
              <a:ext cx="450881" cy="1742297"/>
            </a:xfrm>
            <a:prstGeom prst="rect">
              <a:avLst/>
            </a:prstGeom>
            <a:noFill/>
            <a:ln w="12700">
              <a:solidFill>
                <a:srgbClr val="9411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1100" dirty="0">
                  <a:solidFill>
                    <a:schemeClr val="tx1">
                      <a:lumMod val="50000"/>
                    </a:schemeClr>
                  </a:solidFill>
                </a:rPr>
                <a:t>부산</a:t>
              </a: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B8A42DD1-E6FD-3F46-88C3-9BBBC5D3ED7D}"/>
                </a:ext>
              </a:extLst>
            </p:cNvPr>
            <p:cNvSpPr/>
            <p:nvPr/>
          </p:nvSpPr>
          <p:spPr>
            <a:xfrm>
              <a:off x="1380477" y="2530899"/>
              <a:ext cx="520853" cy="1742297"/>
            </a:xfrm>
            <a:prstGeom prst="rect">
              <a:avLst/>
            </a:prstGeom>
            <a:noFill/>
            <a:ln w="12700">
              <a:solidFill>
                <a:srgbClr val="9411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1100" dirty="0">
                  <a:solidFill>
                    <a:schemeClr val="tx1">
                      <a:lumMod val="50000"/>
                    </a:schemeClr>
                  </a:solidFill>
                </a:rPr>
                <a:t>천안</a:t>
              </a: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CC9A429A-E1B1-7D40-A0F4-560CB2491E30}"/>
                </a:ext>
              </a:extLst>
            </p:cNvPr>
            <p:cNvSpPr/>
            <p:nvPr/>
          </p:nvSpPr>
          <p:spPr>
            <a:xfrm>
              <a:off x="3540222" y="2528238"/>
              <a:ext cx="450310" cy="1742298"/>
            </a:xfrm>
            <a:prstGeom prst="rect">
              <a:avLst/>
            </a:prstGeom>
            <a:noFill/>
            <a:ln w="12700">
              <a:solidFill>
                <a:srgbClr val="9411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1100" dirty="0">
                  <a:solidFill>
                    <a:schemeClr val="tx1">
                      <a:lumMod val="50000"/>
                    </a:schemeClr>
                  </a:solidFill>
                </a:rPr>
                <a:t>해외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837E4F14-E994-604E-BB26-B17B6169B8EE}"/>
                </a:ext>
              </a:extLst>
            </p:cNvPr>
            <p:cNvSpPr/>
            <p:nvPr/>
          </p:nvSpPr>
          <p:spPr>
            <a:xfrm>
              <a:off x="2504960" y="2523446"/>
              <a:ext cx="465848" cy="1749750"/>
            </a:xfrm>
            <a:prstGeom prst="rect">
              <a:avLst/>
            </a:prstGeom>
            <a:noFill/>
            <a:ln w="12700">
              <a:solidFill>
                <a:srgbClr val="9411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1100" dirty="0">
                  <a:solidFill>
                    <a:schemeClr val="tx1">
                      <a:lumMod val="50000"/>
                    </a:schemeClr>
                  </a:solidFill>
                </a:rPr>
                <a:t>해외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63D89BB-7CDA-034F-A2BA-5EC2AE0CA1A5}"/>
                </a:ext>
              </a:extLst>
            </p:cNvPr>
            <p:cNvSpPr/>
            <p:nvPr/>
          </p:nvSpPr>
          <p:spPr>
            <a:xfrm>
              <a:off x="1438232" y="3489916"/>
              <a:ext cx="369305" cy="6252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900" dirty="0">
                  <a:solidFill>
                    <a:schemeClr val="bg1"/>
                  </a:solidFill>
                </a:rPr>
                <a:t>동</a:t>
              </a: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BFADF61B-F164-4841-A346-B6AADBA33ED6}"/>
                </a:ext>
              </a:extLst>
            </p:cNvPr>
            <p:cNvSpPr/>
            <p:nvPr/>
          </p:nvSpPr>
          <p:spPr>
            <a:xfrm>
              <a:off x="2025609" y="3469898"/>
              <a:ext cx="369305" cy="64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900" dirty="0">
                  <a:solidFill>
                    <a:schemeClr val="bg1"/>
                  </a:solidFill>
                </a:rPr>
                <a:t>동</a:t>
              </a: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681D34D8-BB9C-7C44-BD23-157E65B2BC00}"/>
                </a:ext>
              </a:extLst>
            </p:cNvPr>
            <p:cNvSpPr/>
            <p:nvPr/>
          </p:nvSpPr>
          <p:spPr>
            <a:xfrm>
              <a:off x="2553231" y="3469898"/>
              <a:ext cx="369305" cy="64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900" dirty="0">
                  <a:solidFill>
                    <a:schemeClr val="bg1"/>
                  </a:solidFill>
                </a:rPr>
                <a:t>동</a:t>
              </a: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55A2A10-9032-284E-A650-740D9B81EF77}"/>
                </a:ext>
              </a:extLst>
            </p:cNvPr>
            <p:cNvSpPr/>
            <p:nvPr/>
          </p:nvSpPr>
          <p:spPr>
            <a:xfrm>
              <a:off x="3070265" y="3469898"/>
              <a:ext cx="369305" cy="645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900" dirty="0">
                  <a:solidFill>
                    <a:schemeClr val="bg1"/>
                  </a:solidFill>
                </a:rPr>
                <a:t>동</a:t>
              </a: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F7D5B50-39A6-2943-BDA4-40074BC16B1F}"/>
                </a:ext>
              </a:extLst>
            </p:cNvPr>
            <p:cNvSpPr/>
            <p:nvPr/>
          </p:nvSpPr>
          <p:spPr>
            <a:xfrm>
              <a:off x="3589208" y="3469898"/>
              <a:ext cx="369305" cy="664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kumimoji="1" lang="ko-KR" altLang="en-US" sz="900" dirty="0">
                  <a:solidFill>
                    <a:schemeClr val="bg1"/>
                  </a:solidFill>
                </a:rPr>
                <a:t>동</a:t>
              </a:r>
            </a:p>
          </p:txBody>
        </p:sp>
      </p:grpSp>
      <p:sp>
        <p:nvSpPr>
          <p:cNvPr id="480" name="Rectangle 479">
            <a:extLst>
              <a:ext uri="{FF2B5EF4-FFF2-40B4-BE49-F238E27FC236}">
                <a16:creationId xmlns:a16="http://schemas.microsoft.com/office/drawing/2014/main" id="{A85B3AF5-BFF7-4802-958C-E80057BBAFB9}"/>
              </a:ext>
            </a:extLst>
          </p:cNvPr>
          <p:cNvSpPr/>
          <p:nvPr/>
        </p:nvSpPr>
        <p:spPr>
          <a:xfrm>
            <a:off x="2851086" y="1083758"/>
            <a:ext cx="8292289" cy="133262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</a:rPr>
              <a:t>제조 지능화 포털</a:t>
            </a:r>
          </a:p>
        </p:txBody>
      </p:sp>
      <p:sp>
        <p:nvSpPr>
          <p:cNvPr id="685" name="Cylinder 684">
            <a:extLst>
              <a:ext uri="{FF2B5EF4-FFF2-40B4-BE49-F238E27FC236}">
                <a16:creationId xmlns:a16="http://schemas.microsoft.com/office/drawing/2014/main" id="{9EA333F3-1BA2-4D5C-A5F4-28DB04DF120C}"/>
              </a:ext>
            </a:extLst>
          </p:cNvPr>
          <p:cNvSpPr/>
          <p:nvPr/>
        </p:nvSpPr>
        <p:spPr>
          <a:xfrm>
            <a:off x="11566287" y="1710668"/>
            <a:ext cx="421368" cy="416822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pic>
        <p:nvPicPr>
          <p:cNvPr id="690" name="Picture 2" descr="mssqlì ëí ì´ë¯¸ì§ ê²ìê²°ê³¼">
            <a:extLst>
              <a:ext uri="{FF2B5EF4-FFF2-40B4-BE49-F238E27FC236}">
                <a16:creationId xmlns:a16="http://schemas.microsoft.com/office/drawing/2014/main" id="{3CC2749C-92FE-45ED-AD18-2D5E94BA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9832" y="1863900"/>
            <a:ext cx="269365" cy="2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7C51FCD3-4C72-4A67-88DE-22E897CADBA7}"/>
              </a:ext>
            </a:extLst>
          </p:cNvPr>
          <p:cNvCxnSpPr>
            <a:cxnSpLocks/>
            <a:endCxn id="685" idx="2"/>
          </p:cNvCxnSpPr>
          <p:nvPr/>
        </p:nvCxnSpPr>
        <p:spPr>
          <a:xfrm>
            <a:off x="11170451" y="1911798"/>
            <a:ext cx="395836" cy="72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1" name="TextBox 700">
            <a:extLst>
              <a:ext uri="{FF2B5EF4-FFF2-40B4-BE49-F238E27FC236}">
                <a16:creationId xmlns:a16="http://schemas.microsoft.com/office/drawing/2014/main" id="{B45A6923-E332-4A9F-AAE8-EF6E3FC16296}"/>
              </a:ext>
            </a:extLst>
          </p:cNvPr>
          <p:cNvSpPr txBox="1"/>
          <p:nvPr/>
        </p:nvSpPr>
        <p:spPr>
          <a:xfrm>
            <a:off x="11358498" y="2143100"/>
            <a:ext cx="723863" cy="20499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800"/>
              </a:spcBef>
              <a:defRPr sz="900" b="1"/>
            </a:lvl1pPr>
          </a:lstStyle>
          <a:p>
            <a:pPr algn="ctr"/>
            <a:r>
              <a:rPr lang="en-US" altLang="ko-KR" sz="1050" dirty="0"/>
              <a:t>MSSQL(HA)</a:t>
            </a:r>
            <a:endParaRPr lang="ko-KR" altLang="en-US" sz="105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9D7188-0D5D-C94E-A3A1-30866C703509}"/>
              </a:ext>
            </a:extLst>
          </p:cNvPr>
          <p:cNvSpPr/>
          <p:nvPr/>
        </p:nvSpPr>
        <p:spPr>
          <a:xfrm>
            <a:off x="5335001" y="1834325"/>
            <a:ext cx="5616003" cy="555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331" name="Rectangle 670">
            <a:extLst>
              <a:ext uri="{FF2B5EF4-FFF2-40B4-BE49-F238E27FC236}">
                <a16:creationId xmlns:a16="http://schemas.microsoft.com/office/drawing/2014/main" id="{077C8644-A724-7A40-8067-D56D6E51A01D}"/>
              </a:ext>
            </a:extLst>
          </p:cNvPr>
          <p:cNvSpPr/>
          <p:nvPr/>
        </p:nvSpPr>
        <p:spPr>
          <a:xfrm>
            <a:off x="3066859" y="1392491"/>
            <a:ext cx="2004913" cy="7848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600" b="1" dirty="0">
                <a:solidFill>
                  <a:schemeClr val="bg1"/>
                </a:solidFill>
              </a:rPr>
              <a:t>LS IS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UX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b="1" dirty="0">
                <a:solidFill>
                  <a:schemeClr val="bg1"/>
                </a:solidFill>
              </a:rPr>
              <a:t>개발 프레임워크 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B5AF67A-4A10-4778-8BE4-0A4E75FFAE5A}"/>
              </a:ext>
            </a:extLst>
          </p:cNvPr>
          <p:cNvCxnSpPr>
            <a:cxnSpLocks/>
          </p:cNvCxnSpPr>
          <p:nvPr/>
        </p:nvCxnSpPr>
        <p:spPr>
          <a:xfrm flipV="1">
            <a:off x="4715594" y="5294686"/>
            <a:ext cx="0" cy="958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Rectangle 676">
            <a:extLst>
              <a:ext uri="{FF2B5EF4-FFF2-40B4-BE49-F238E27FC236}">
                <a16:creationId xmlns:a16="http://schemas.microsoft.com/office/drawing/2014/main" id="{20248D15-BCFF-47E1-A84B-CFD76D9C9A43}"/>
              </a:ext>
            </a:extLst>
          </p:cNvPr>
          <p:cNvSpPr/>
          <p:nvPr/>
        </p:nvSpPr>
        <p:spPr>
          <a:xfrm>
            <a:off x="181811" y="5168232"/>
            <a:ext cx="2537846" cy="1381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0" name="Rectangle 676">
            <a:extLst>
              <a:ext uri="{FF2B5EF4-FFF2-40B4-BE49-F238E27FC236}">
                <a16:creationId xmlns:a16="http://schemas.microsoft.com/office/drawing/2014/main" id="{F74FCFC2-DD01-46FD-B16C-638B944CA00E}"/>
              </a:ext>
            </a:extLst>
          </p:cNvPr>
          <p:cNvSpPr/>
          <p:nvPr/>
        </p:nvSpPr>
        <p:spPr>
          <a:xfrm>
            <a:off x="196468" y="2444250"/>
            <a:ext cx="2538724" cy="25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>
              <a:solidFill>
                <a:srgbClr val="3D4647"/>
              </a:solidFill>
            </a:endParaRPr>
          </a:p>
        </p:txBody>
      </p:sp>
      <p:sp>
        <p:nvSpPr>
          <p:cNvPr id="231" name="Rectangle 676">
            <a:extLst>
              <a:ext uri="{FF2B5EF4-FFF2-40B4-BE49-F238E27FC236}">
                <a16:creationId xmlns:a16="http://schemas.microsoft.com/office/drawing/2014/main" id="{B95AC6ED-2BAB-4BB6-89E2-AACCFE31FB5E}"/>
              </a:ext>
            </a:extLst>
          </p:cNvPr>
          <p:cNvSpPr/>
          <p:nvPr/>
        </p:nvSpPr>
        <p:spPr>
          <a:xfrm>
            <a:off x="179392" y="1127480"/>
            <a:ext cx="2555723" cy="1221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8" name="직선 연결선[R] 6">
            <a:extLst>
              <a:ext uri="{FF2B5EF4-FFF2-40B4-BE49-F238E27FC236}">
                <a16:creationId xmlns:a16="http://schemas.microsoft.com/office/drawing/2014/main" id="{1FCC3F00-16B2-4559-8F30-99CFB2B3835F}"/>
              </a:ext>
            </a:extLst>
          </p:cNvPr>
          <p:cNvCxnSpPr>
            <a:cxnSpLocks/>
          </p:cNvCxnSpPr>
          <p:nvPr/>
        </p:nvCxnSpPr>
        <p:spPr>
          <a:xfrm>
            <a:off x="179392" y="5028066"/>
            <a:ext cx="11972989" cy="106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[R] 425">
            <a:extLst>
              <a:ext uri="{FF2B5EF4-FFF2-40B4-BE49-F238E27FC236}">
                <a16:creationId xmlns:a16="http://schemas.microsoft.com/office/drawing/2014/main" id="{E1F8BCA9-DF56-4EF1-90FC-4A59BFEC1A72}"/>
              </a:ext>
            </a:extLst>
          </p:cNvPr>
          <p:cNvCxnSpPr>
            <a:cxnSpLocks/>
          </p:cNvCxnSpPr>
          <p:nvPr/>
        </p:nvCxnSpPr>
        <p:spPr>
          <a:xfrm>
            <a:off x="179392" y="2408173"/>
            <a:ext cx="11972989" cy="484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DFF2AEE-6A4C-4307-A3DB-846A5543C69F}"/>
              </a:ext>
            </a:extLst>
          </p:cNvPr>
          <p:cNvSpPr txBox="1"/>
          <p:nvPr/>
        </p:nvSpPr>
        <p:spPr>
          <a:xfrm>
            <a:off x="3359336" y="47277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kumimoji="1" lang="ko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A15EAA-ECF8-40D9-B356-8994E815CB8D}"/>
              </a:ext>
            </a:extLst>
          </p:cNvPr>
          <p:cNvSpPr txBox="1"/>
          <p:nvPr/>
        </p:nvSpPr>
        <p:spPr>
          <a:xfrm>
            <a:off x="3355774" y="473998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D77163-CE5E-4E63-B00D-DE49EF22B679}"/>
              </a:ext>
            </a:extLst>
          </p:cNvPr>
          <p:cNvGrpSpPr/>
          <p:nvPr/>
        </p:nvGrpSpPr>
        <p:grpSpPr>
          <a:xfrm>
            <a:off x="4986554" y="3066725"/>
            <a:ext cx="983560" cy="307207"/>
            <a:chOff x="4542605" y="3164411"/>
            <a:chExt cx="1052947" cy="3288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BF1CB6C-852E-4C32-A82E-EE1562FE6156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ERP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DF2A9B4-55ED-45A9-B73F-0E574094FB1E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1FB08518-8C05-4911-AC6F-D5FECB091320}"/>
              </a:ext>
            </a:extLst>
          </p:cNvPr>
          <p:cNvGrpSpPr/>
          <p:nvPr/>
        </p:nvGrpSpPr>
        <p:grpSpPr>
          <a:xfrm>
            <a:off x="6487199" y="3066725"/>
            <a:ext cx="983560" cy="307207"/>
            <a:chOff x="4542605" y="3164411"/>
            <a:chExt cx="1052947" cy="328879"/>
          </a:xfrm>
        </p:grpSpPr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C825ABDF-40F2-4D53-9BD6-344751D619DE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PLM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9C2FED1-4486-4246-BDFA-54A39152A10E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DA753EA5-A759-4C21-8496-23AEE2BD0CBF}"/>
              </a:ext>
            </a:extLst>
          </p:cNvPr>
          <p:cNvGrpSpPr/>
          <p:nvPr/>
        </p:nvGrpSpPr>
        <p:grpSpPr>
          <a:xfrm>
            <a:off x="7987843" y="3066725"/>
            <a:ext cx="983560" cy="307207"/>
            <a:chOff x="4542605" y="3164411"/>
            <a:chExt cx="1052947" cy="328879"/>
          </a:xfrm>
        </p:grpSpPr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11A012D0-EC1E-4F05-B496-52D93D367145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964E6DEB-608D-4116-ACD4-0117A650A262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4C398537-BE05-4718-B05A-423D0350EACF}"/>
              </a:ext>
            </a:extLst>
          </p:cNvPr>
          <p:cNvGrpSpPr/>
          <p:nvPr/>
        </p:nvGrpSpPr>
        <p:grpSpPr>
          <a:xfrm>
            <a:off x="4986554" y="4219996"/>
            <a:ext cx="983560" cy="307207"/>
            <a:chOff x="4542605" y="3164411"/>
            <a:chExt cx="1052947" cy="328879"/>
          </a:xfrm>
        </p:grpSpPr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0BDECB7F-7725-486B-9B47-1A5336E52258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QMS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9A6643BC-1EE3-4772-8DD7-8F7807D1C2DF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2247394E-0625-42F9-A24F-1FCD78A89AE3}"/>
              </a:ext>
            </a:extLst>
          </p:cNvPr>
          <p:cNvGrpSpPr/>
          <p:nvPr/>
        </p:nvGrpSpPr>
        <p:grpSpPr>
          <a:xfrm>
            <a:off x="6493615" y="4219996"/>
            <a:ext cx="983560" cy="307207"/>
            <a:chOff x="4542605" y="3164411"/>
            <a:chExt cx="1052947" cy="328879"/>
          </a:xfrm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CDE7C147-7D63-41F0-891F-B0B16BC56426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WMS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7DECE96-58A6-4B82-A54D-5129815D0727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D73234BB-1253-46BC-A1A1-A72664E1D824}"/>
              </a:ext>
            </a:extLst>
          </p:cNvPr>
          <p:cNvGrpSpPr/>
          <p:nvPr/>
        </p:nvGrpSpPr>
        <p:grpSpPr>
          <a:xfrm>
            <a:off x="7987843" y="4219996"/>
            <a:ext cx="983560" cy="307207"/>
            <a:chOff x="4542605" y="3164411"/>
            <a:chExt cx="1052947" cy="328879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D7CD73A9-58B1-49C4-83D0-7C9BCF003C85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MQ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커넥터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7E80CACA-BDE0-4DEC-83AF-DFD018AFFE67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API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49B138-43BD-4AB8-8CF8-56BF75A3FD91}"/>
              </a:ext>
            </a:extLst>
          </p:cNvPr>
          <p:cNvCxnSpPr>
            <a:cxnSpLocks/>
            <a:stCxn id="232" idx="2"/>
            <a:endCxn id="347" idx="0"/>
          </p:cNvCxnSpPr>
          <p:nvPr/>
        </p:nvCxnSpPr>
        <p:spPr>
          <a:xfrm>
            <a:off x="6780023" y="2848633"/>
            <a:ext cx="0" cy="218092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A1A218C1-D18B-466C-8567-4FB267270D00}"/>
              </a:ext>
            </a:extLst>
          </p:cNvPr>
          <p:cNvCxnSpPr>
            <a:cxnSpLocks/>
            <a:stCxn id="215" idx="3"/>
            <a:endCxn id="9" idx="1"/>
          </p:cNvCxnSpPr>
          <p:nvPr/>
        </p:nvCxnSpPr>
        <p:spPr>
          <a:xfrm flipV="1">
            <a:off x="4582954" y="3220329"/>
            <a:ext cx="403600" cy="3172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7CB0D077-B439-4444-BF95-1139D9C4964E}"/>
              </a:ext>
            </a:extLst>
          </p:cNvPr>
          <p:cNvCxnSpPr>
            <a:cxnSpLocks/>
            <a:stCxn id="213" idx="3"/>
            <a:endCxn id="361" idx="1"/>
          </p:cNvCxnSpPr>
          <p:nvPr/>
        </p:nvCxnSpPr>
        <p:spPr>
          <a:xfrm>
            <a:off x="4559505" y="4373599"/>
            <a:ext cx="427049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4A932CE4-7AF3-473F-A149-BF59B9B3EDAD}"/>
              </a:ext>
            </a:extLst>
          </p:cNvPr>
          <p:cNvCxnSpPr>
            <a:cxnSpLocks/>
            <a:stCxn id="217" idx="0"/>
            <a:endCxn id="364" idx="2"/>
          </p:cNvCxnSpPr>
          <p:nvPr/>
        </p:nvCxnSpPr>
        <p:spPr>
          <a:xfrm flipH="1" flipV="1">
            <a:off x="6786439" y="4527203"/>
            <a:ext cx="11032" cy="251897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0F35E74E-EE98-4D40-9164-DB79B7493C79}"/>
              </a:ext>
            </a:extLst>
          </p:cNvPr>
          <p:cNvCxnSpPr>
            <a:cxnSpLocks/>
            <a:stCxn id="367" idx="2"/>
            <a:endCxn id="374" idx="0"/>
          </p:cNvCxnSpPr>
          <p:nvPr/>
        </p:nvCxnSpPr>
        <p:spPr>
          <a:xfrm flipH="1">
            <a:off x="8278716" y="4527203"/>
            <a:ext cx="1951" cy="23644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9E64A359-2835-459E-825A-754FDA63ABD0}"/>
              </a:ext>
            </a:extLst>
          </p:cNvPr>
          <p:cNvCxnSpPr>
            <a:cxnSpLocks/>
            <a:stCxn id="216" idx="2"/>
            <a:endCxn id="350" idx="0"/>
          </p:cNvCxnSpPr>
          <p:nvPr/>
        </p:nvCxnSpPr>
        <p:spPr>
          <a:xfrm>
            <a:off x="8278715" y="2839413"/>
            <a:ext cx="1952" cy="227312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592">
            <a:extLst>
              <a:ext uri="{FF2B5EF4-FFF2-40B4-BE49-F238E27FC236}">
                <a16:creationId xmlns:a16="http://schemas.microsoft.com/office/drawing/2014/main" id="{6A6C219A-CB4E-41F1-86DC-3EE381322B24}"/>
              </a:ext>
            </a:extLst>
          </p:cNvPr>
          <p:cNvSpPr/>
          <p:nvPr/>
        </p:nvSpPr>
        <p:spPr>
          <a:xfrm>
            <a:off x="7845038" y="4763643"/>
            <a:ext cx="867355" cy="207382"/>
          </a:xfrm>
          <a:prstGeom prst="rect">
            <a:avLst/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b="1" dirty="0">
                <a:solidFill>
                  <a:schemeClr val="accent6"/>
                </a:solidFill>
              </a:rPr>
              <a:t>MQ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2701843-7612-4AAB-8410-87946317E0FC}"/>
              </a:ext>
            </a:extLst>
          </p:cNvPr>
          <p:cNvCxnSpPr>
            <a:stCxn id="240" idx="2"/>
            <a:endCxn id="629" idx="0"/>
          </p:cNvCxnSpPr>
          <p:nvPr/>
        </p:nvCxnSpPr>
        <p:spPr>
          <a:xfrm rot="16200000" flipH="1">
            <a:off x="5750236" y="3403876"/>
            <a:ext cx="323900" cy="264011"/>
          </a:xfrm>
          <a:prstGeom prst="curvedConnector3">
            <a:avLst/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연결선: 구부러짐 374">
            <a:extLst>
              <a:ext uri="{FF2B5EF4-FFF2-40B4-BE49-F238E27FC236}">
                <a16:creationId xmlns:a16="http://schemas.microsoft.com/office/drawing/2014/main" id="{7AFDBB89-3DD0-49C4-A226-1C49BE5D6AC9}"/>
              </a:ext>
            </a:extLst>
          </p:cNvPr>
          <p:cNvCxnSpPr>
            <a:cxnSpLocks/>
            <a:stCxn id="362" idx="0"/>
            <a:endCxn id="630" idx="2"/>
          </p:cNvCxnSpPr>
          <p:nvPr/>
        </p:nvCxnSpPr>
        <p:spPr>
          <a:xfrm rot="5400000" flipH="1" flipV="1">
            <a:off x="5973146" y="3688231"/>
            <a:ext cx="338801" cy="724730"/>
          </a:xfrm>
          <a:prstGeom prst="curvedConnector3">
            <a:avLst/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A61F1C-3E1A-46FE-B79E-8402CD389DD9}"/>
              </a:ext>
            </a:extLst>
          </p:cNvPr>
          <p:cNvGrpSpPr/>
          <p:nvPr/>
        </p:nvGrpSpPr>
        <p:grpSpPr>
          <a:xfrm>
            <a:off x="2936512" y="5392170"/>
            <a:ext cx="824525" cy="1252179"/>
            <a:chOff x="2936512" y="5392170"/>
            <a:chExt cx="824525" cy="1252179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EDDCAF3-74BA-4DC4-BF2D-C9C47B509E7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3346331" y="5394171"/>
              <a:ext cx="1" cy="193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5256E68-1961-46A5-B07D-D73ABF47512B}"/>
                </a:ext>
              </a:extLst>
            </p:cNvPr>
            <p:cNvGrpSpPr/>
            <p:nvPr/>
          </p:nvGrpSpPr>
          <p:grpSpPr>
            <a:xfrm>
              <a:off x="2936512" y="5545360"/>
              <a:ext cx="824525" cy="1098989"/>
              <a:chOff x="2936512" y="5545360"/>
              <a:chExt cx="824525" cy="1098989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ED723AE7-CF25-4D28-BF91-57EF0D42EDD5}"/>
                  </a:ext>
                </a:extLst>
              </p:cNvPr>
              <p:cNvSpPr/>
              <p:nvPr/>
            </p:nvSpPr>
            <p:spPr>
              <a:xfrm>
                <a:off x="2936512" y="5545360"/>
                <a:ext cx="824525" cy="10989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FAC16F-C86B-4781-B6A0-8A49000E7E7E}"/>
                  </a:ext>
                </a:extLst>
              </p:cNvPr>
              <p:cNvSpPr txBox="1"/>
              <p:nvPr/>
            </p:nvSpPr>
            <p:spPr>
              <a:xfrm>
                <a:off x="3121191" y="6470405"/>
                <a:ext cx="455166" cy="139238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kumimoji="1" lang="ko-KR" altLang="en-US" sz="900" b="1" dirty="0"/>
                  <a:t>동</a:t>
                </a:r>
              </a:p>
            </p:txBody>
          </p:sp>
          <p:sp>
            <p:nvSpPr>
              <p:cNvPr id="8" name="Rectangle 40">
                <a:extLst>
                  <a:ext uri="{FF2B5EF4-FFF2-40B4-BE49-F238E27FC236}">
                    <a16:creationId xmlns:a16="http://schemas.microsoft.com/office/drawing/2014/main" id="{2C1714D8-7267-4EFF-82BE-244E36610691}"/>
                  </a:ext>
                </a:extLst>
              </p:cNvPr>
              <p:cNvSpPr/>
              <p:nvPr/>
            </p:nvSpPr>
            <p:spPr>
              <a:xfrm>
                <a:off x="3130740" y="5587552"/>
                <a:ext cx="431183" cy="181426"/>
              </a:xfrm>
              <a:prstGeom prst="rect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700" b="1" dirty="0">
                    <a:solidFill>
                      <a:schemeClr val="bg1"/>
                    </a:solidFill>
                  </a:rPr>
                  <a:t>MES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EAA27277-DBA9-47DF-9E49-9B147B14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83858" y="5938350"/>
                <a:ext cx="724948" cy="1359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74" name="Rectangle 40">
                <a:extLst>
                  <a:ext uri="{FF2B5EF4-FFF2-40B4-BE49-F238E27FC236}">
                    <a16:creationId xmlns:a16="http://schemas.microsoft.com/office/drawing/2014/main" id="{8D8C58BA-B8FA-4D0F-8362-F02ED420A8DE}"/>
                  </a:ext>
                </a:extLst>
              </p:cNvPr>
              <p:cNvSpPr/>
              <p:nvPr/>
            </p:nvSpPr>
            <p:spPr>
              <a:xfrm>
                <a:off x="3281249" y="6174698"/>
                <a:ext cx="436183" cy="9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Kepware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40">
                <a:extLst>
                  <a:ext uri="{FF2B5EF4-FFF2-40B4-BE49-F238E27FC236}">
                    <a16:creationId xmlns:a16="http://schemas.microsoft.com/office/drawing/2014/main" id="{49E727DD-08CC-43FA-8F3E-91F3E137D069}"/>
                  </a:ext>
                </a:extLst>
              </p:cNvPr>
              <p:cNvSpPr/>
              <p:nvPr/>
            </p:nvSpPr>
            <p:spPr>
              <a:xfrm>
                <a:off x="3021039" y="6169245"/>
                <a:ext cx="334774" cy="1081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EMS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643181F-B79B-4B6B-A2B2-A27A25B06E25}"/>
                  </a:ext>
                </a:extLst>
              </p:cNvPr>
              <p:cNvCxnSpPr>
                <a:cxnSpLocks/>
                <a:stCxn id="209" idx="0"/>
                <a:endCxn id="12" idx="2"/>
              </p:cNvCxnSpPr>
              <p:nvPr/>
            </p:nvCxnSpPr>
            <p:spPr>
              <a:xfrm flipV="1">
                <a:off x="3188426" y="6074257"/>
                <a:ext cx="157906" cy="949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D8669D5-33A9-4A0F-ABB9-88B3C8CFEEA3}"/>
                  </a:ext>
                </a:extLst>
              </p:cNvPr>
              <p:cNvCxnSpPr>
                <a:cxnSpLocks/>
                <a:stCxn id="74" idx="0"/>
                <a:endCxn id="12" idx="2"/>
              </p:cNvCxnSpPr>
              <p:nvPr/>
            </p:nvCxnSpPr>
            <p:spPr>
              <a:xfrm flipH="1" flipV="1">
                <a:off x="3346332" y="6074257"/>
                <a:ext cx="153009" cy="10044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CF89CE9-92B1-4D9F-803C-3FC450283C6E}"/>
                  </a:ext>
                </a:extLst>
              </p:cNvPr>
              <p:cNvCxnSpPr>
                <a:cxnSpLocks/>
                <a:stCxn id="12" idx="0"/>
                <a:endCxn id="8" idx="2"/>
              </p:cNvCxnSpPr>
              <p:nvPr/>
            </p:nvCxnSpPr>
            <p:spPr>
              <a:xfrm flipV="1">
                <a:off x="3346332" y="5768978"/>
                <a:ext cx="0" cy="16937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76" name="그림 375">
                <a:extLst>
                  <a:ext uri="{FF2B5EF4-FFF2-40B4-BE49-F238E27FC236}">
                    <a16:creationId xmlns:a16="http://schemas.microsoft.com/office/drawing/2014/main" id="{84E7A7FA-4F5B-41B1-B040-F5CB96A75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364" y="6289342"/>
                <a:ext cx="182008" cy="130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77" name="Picture 126">
                <a:extLst>
                  <a:ext uri="{FF2B5EF4-FFF2-40B4-BE49-F238E27FC236}">
                    <a16:creationId xmlns:a16="http://schemas.microsoft.com/office/drawing/2014/main" id="{2FDBDE59-0B3B-4F22-9C35-3985F110E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8581" y="6265345"/>
                <a:ext cx="189185" cy="198109"/>
              </a:xfrm>
              <a:prstGeom prst="rect">
                <a:avLst/>
              </a:prstGeom>
            </p:spPr>
          </p:pic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4A86303-D4B9-480C-B0D9-E4F3D07F0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09" y="5392170"/>
              <a:ext cx="0" cy="5740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2F03E210-3B20-4A45-A926-1D28AB92B466}"/>
              </a:ext>
            </a:extLst>
          </p:cNvPr>
          <p:cNvGrpSpPr/>
          <p:nvPr/>
        </p:nvGrpSpPr>
        <p:grpSpPr>
          <a:xfrm>
            <a:off x="3862636" y="5392170"/>
            <a:ext cx="824525" cy="1252179"/>
            <a:chOff x="2936512" y="5392170"/>
            <a:chExt cx="824525" cy="1252179"/>
          </a:xfrm>
        </p:grpSpPr>
        <p:cxnSp>
          <p:nvCxnSpPr>
            <p:cNvPr id="379" name="Straight Connector 259">
              <a:extLst>
                <a:ext uri="{FF2B5EF4-FFF2-40B4-BE49-F238E27FC236}">
                  <a16:creationId xmlns:a16="http://schemas.microsoft.com/office/drawing/2014/main" id="{09F39755-3644-4916-A920-6D50F1594B01}"/>
                </a:ext>
              </a:extLst>
            </p:cNvPr>
            <p:cNvCxnSpPr>
              <a:cxnSpLocks/>
              <a:stCxn id="384" idx="0"/>
            </p:cNvCxnSpPr>
            <p:nvPr/>
          </p:nvCxnSpPr>
          <p:spPr>
            <a:xfrm flipH="1" flipV="1">
              <a:off x="3346331" y="5394171"/>
              <a:ext cx="1" cy="193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6772981E-F572-4B96-95E3-5158E7605BD5}"/>
                </a:ext>
              </a:extLst>
            </p:cNvPr>
            <p:cNvGrpSpPr/>
            <p:nvPr/>
          </p:nvGrpSpPr>
          <p:grpSpPr>
            <a:xfrm>
              <a:off x="2936512" y="5545360"/>
              <a:ext cx="824525" cy="1098989"/>
              <a:chOff x="2936512" y="5545360"/>
              <a:chExt cx="824525" cy="1098989"/>
            </a:xfrm>
          </p:grpSpPr>
          <p:sp>
            <p:nvSpPr>
              <p:cNvPr id="382" name="사각형: 둥근 모서리 381">
                <a:extLst>
                  <a:ext uri="{FF2B5EF4-FFF2-40B4-BE49-F238E27FC236}">
                    <a16:creationId xmlns:a16="http://schemas.microsoft.com/office/drawing/2014/main" id="{EB681BD5-79AB-4023-AD05-BACE1E5B4409}"/>
                  </a:ext>
                </a:extLst>
              </p:cNvPr>
              <p:cNvSpPr/>
              <p:nvPr/>
            </p:nvSpPr>
            <p:spPr>
              <a:xfrm>
                <a:off x="2936512" y="5545360"/>
                <a:ext cx="824525" cy="10989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80E895B-0C45-4B64-992B-0D39F1BA0E99}"/>
                  </a:ext>
                </a:extLst>
              </p:cNvPr>
              <p:cNvSpPr txBox="1"/>
              <p:nvPr/>
            </p:nvSpPr>
            <p:spPr>
              <a:xfrm>
                <a:off x="3121191" y="6470405"/>
                <a:ext cx="455166" cy="139238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kumimoji="1" lang="ko-KR" altLang="en-US" sz="900" b="1"/>
                  <a:t>동</a:t>
                </a:r>
                <a:endParaRPr kumimoji="1" lang="ko-KR" altLang="en-US" sz="900" b="1" dirty="0"/>
              </a:p>
            </p:txBody>
          </p:sp>
          <p:sp>
            <p:nvSpPr>
              <p:cNvPr id="384" name="Rectangle 40">
                <a:extLst>
                  <a:ext uri="{FF2B5EF4-FFF2-40B4-BE49-F238E27FC236}">
                    <a16:creationId xmlns:a16="http://schemas.microsoft.com/office/drawing/2014/main" id="{6A3AFBC1-DBB6-413B-98B4-7F573117BDE5}"/>
                  </a:ext>
                </a:extLst>
              </p:cNvPr>
              <p:cNvSpPr/>
              <p:nvPr/>
            </p:nvSpPr>
            <p:spPr>
              <a:xfrm>
                <a:off x="3130740" y="5587552"/>
                <a:ext cx="431183" cy="181426"/>
              </a:xfrm>
              <a:prstGeom prst="rect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700" b="1" dirty="0">
                    <a:solidFill>
                      <a:schemeClr val="bg1"/>
                    </a:solidFill>
                  </a:rPr>
                  <a:t>MES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96" name="Picture 6">
                <a:extLst>
                  <a:ext uri="{FF2B5EF4-FFF2-40B4-BE49-F238E27FC236}">
                    <a16:creationId xmlns:a16="http://schemas.microsoft.com/office/drawing/2014/main" id="{9AD628C1-09D9-48AA-8ED4-5E95A8BCF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83858" y="5938350"/>
                <a:ext cx="724948" cy="1359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97" name="Rectangle 40">
                <a:extLst>
                  <a:ext uri="{FF2B5EF4-FFF2-40B4-BE49-F238E27FC236}">
                    <a16:creationId xmlns:a16="http://schemas.microsoft.com/office/drawing/2014/main" id="{55BCAF93-3CFA-463A-8927-980B357A4B30}"/>
                  </a:ext>
                </a:extLst>
              </p:cNvPr>
              <p:cNvSpPr/>
              <p:nvPr/>
            </p:nvSpPr>
            <p:spPr>
              <a:xfrm>
                <a:off x="3281249" y="6174698"/>
                <a:ext cx="436183" cy="9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Kepware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40">
                <a:extLst>
                  <a:ext uri="{FF2B5EF4-FFF2-40B4-BE49-F238E27FC236}">
                    <a16:creationId xmlns:a16="http://schemas.microsoft.com/office/drawing/2014/main" id="{499D0016-AB2A-4377-8C4F-63B2D8A0E4C1}"/>
                  </a:ext>
                </a:extLst>
              </p:cNvPr>
              <p:cNvSpPr/>
              <p:nvPr/>
            </p:nvSpPr>
            <p:spPr>
              <a:xfrm>
                <a:off x="3021039" y="6169245"/>
                <a:ext cx="334774" cy="1081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EMS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9" name="Straight Connector 240">
                <a:extLst>
                  <a:ext uri="{FF2B5EF4-FFF2-40B4-BE49-F238E27FC236}">
                    <a16:creationId xmlns:a16="http://schemas.microsoft.com/office/drawing/2014/main" id="{E0957D76-99CD-4325-8EDF-CE653B8FD663}"/>
                  </a:ext>
                </a:extLst>
              </p:cNvPr>
              <p:cNvCxnSpPr>
                <a:cxnSpLocks/>
                <a:stCxn id="398" idx="0"/>
                <a:endCxn id="396" idx="2"/>
              </p:cNvCxnSpPr>
              <p:nvPr/>
            </p:nvCxnSpPr>
            <p:spPr>
              <a:xfrm flipV="1">
                <a:off x="3188426" y="6074257"/>
                <a:ext cx="157906" cy="949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243">
                <a:extLst>
                  <a:ext uri="{FF2B5EF4-FFF2-40B4-BE49-F238E27FC236}">
                    <a16:creationId xmlns:a16="http://schemas.microsoft.com/office/drawing/2014/main" id="{33D16899-1028-43D7-9261-3482FD45693E}"/>
                  </a:ext>
                </a:extLst>
              </p:cNvPr>
              <p:cNvCxnSpPr>
                <a:cxnSpLocks/>
                <a:stCxn id="397" idx="0"/>
                <a:endCxn id="396" idx="2"/>
              </p:cNvCxnSpPr>
              <p:nvPr/>
            </p:nvCxnSpPr>
            <p:spPr>
              <a:xfrm flipH="1" flipV="1">
                <a:off x="3346332" y="6074257"/>
                <a:ext cx="153009" cy="10044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244">
                <a:extLst>
                  <a:ext uri="{FF2B5EF4-FFF2-40B4-BE49-F238E27FC236}">
                    <a16:creationId xmlns:a16="http://schemas.microsoft.com/office/drawing/2014/main" id="{105DC312-CA66-4525-A271-CA30EC89C9EB}"/>
                  </a:ext>
                </a:extLst>
              </p:cNvPr>
              <p:cNvCxnSpPr>
                <a:cxnSpLocks/>
                <a:stCxn id="396" idx="0"/>
                <a:endCxn id="384" idx="2"/>
              </p:cNvCxnSpPr>
              <p:nvPr/>
            </p:nvCxnSpPr>
            <p:spPr>
              <a:xfrm flipV="1">
                <a:off x="3346332" y="5768978"/>
                <a:ext cx="0" cy="16937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02" name="그림 401">
                <a:extLst>
                  <a:ext uri="{FF2B5EF4-FFF2-40B4-BE49-F238E27FC236}">
                    <a16:creationId xmlns:a16="http://schemas.microsoft.com/office/drawing/2014/main" id="{7855E290-08F1-4260-BF01-582256306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364" y="6289342"/>
                <a:ext cx="182008" cy="130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03" name="Picture 126">
                <a:extLst>
                  <a:ext uri="{FF2B5EF4-FFF2-40B4-BE49-F238E27FC236}">
                    <a16:creationId xmlns:a16="http://schemas.microsoft.com/office/drawing/2014/main" id="{438FB33E-D1AF-4A47-A03B-085C6910A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8581" y="6265345"/>
                <a:ext cx="189185" cy="198109"/>
              </a:xfrm>
              <a:prstGeom prst="rect">
                <a:avLst/>
              </a:prstGeom>
            </p:spPr>
          </p:pic>
        </p:grpSp>
        <p:cxnSp>
          <p:nvCxnSpPr>
            <p:cNvPr id="381" name="Straight Connector 254">
              <a:extLst>
                <a:ext uri="{FF2B5EF4-FFF2-40B4-BE49-F238E27FC236}">
                  <a16:creationId xmlns:a16="http://schemas.microsoft.com/office/drawing/2014/main" id="{79087FDF-FC68-4F0C-88B8-24DEA5CF6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09" y="5392170"/>
              <a:ext cx="0" cy="5740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64957299-7FA5-468F-9838-F05CB1D67DD7}"/>
              </a:ext>
            </a:extLst>
          </p:cNvPr>
          <p:cNvGrpSpPr/>
          <p:nvPr/>
        </p:nvGrpSpPr>
        <p:grpSpPr>
          <a:xfrm>
            <a:off x="4806898" y="5392170"/>
            <a:ext cx="824525" cy="1252179"/>
            <a:chOff x="2936512" y="5392170"/>
            <a:chExt cx="824525" cy="1252179"/>
          </a:xfrm>
        </p:grpSpPr>
        <p:cxnSp>
          <p:nvCxnSpPr>
            <p:cNvPr id="405" name="Straight Connector 259">
              <a:extLst>
                <a:ext uri="{FF2B5EF4-FFF2-40B4-BE49-F238E27FC236}">
                  <a16:creationId xmlns:a16="http://schemas.microsoft.com/office/drawing/2014/main" id="{D531598A-B69B-4218-8B55-9A39F9847F95}"/>
                </a:ext>
              </a:extLst>
            </p:cNvPr>
            <p:cNvCxnSpPr>
              <a:cxnSpLocks/>
              <a:stCxn id="410" idx="0"/>
            </p:cNvCxnSpPr>
            <p:nvPr/>
          </p:nvCxnSpPr>
          <p:spPr>
            <a:xfrm flipH="1" flipV="1">
              <a:off x="3346331" y="5394171"/>
              <a:ext cx="1" cy="193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DD1676CB-F3CE-41EA-BA00-EAF98C105029}"/>
                </a:ext>
              </a:extLst>
            </p:cNvPr>
            <p:cNvGrpSpPr/>
            <p:nvPr/>
          </p:nvGrpSpPr>
          <p:grpSpPr>
            <a:xfrm>
              <a:off x="2936512" y="5545360"/>
              <a:ext cx="824525" cy="1098989"/>
              <a:chOff x="2936512" y="5545360"/>
              <a:chExt cx="824525" cy="1098989"/>
            </a:xfrm>
          </p:grpSpPr>
          <p:sp>
            <p:nvSpPr>
              <p:cNvPr id="408" name="사각형: 둥근 모서리 407">
                <a:extLst>
                  <a:ext uri="{FF2B5EF4-FFF2-40B4-BE49-F238E27FC236}">
                    <a16:creationId xmlns:a16="http://schemas.microsoft.com/office/drawing/2014/main" id="{17B4776B-14D2-44A0-94A4-B94B03AFE358}"/>
                  </a:ext>
                </a:extLst>
              </p:cNvPr>
              <p:cNvSpPr/>
              <p:nvPr/>
            </p:nvSpPr>
            <p:spPr>
              <a:xfrm>
                <a:off x="2936512" y="5545360"/>
                <a:ext cx="824525" cy="10989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F68E3AD9-136F-4959-B7C1-81744C4737FB}"/>
                  </a:ext>
                </a:extLst>
              </p:cNvPr>
              <p:cNvSpPr txBox="1"/>
              <p:nvPr/>
            </p:nvSpPr>
            <p:spPr>
              <a:xfrm>
                <a:off x="3121191" y="6470405"/>
                <a:ext cx="455166" cy="139238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kumimoji="1" lang="ko-KR" altLang="en-US" sz="900" b="1" dirty="0"/>
                  <a:t>동</a:t>
                </a:r>
              </a:p>
            </p:txBody>
          </p:sp>
          <p:sp>
            <p:nvSpPr>
              <p:cNvPr id="410" name="Rectangle 40">
                <a:extLst>
                  <a:ext uri="{FF2B5EF4-FFF2-40B4-BE49-F238E27FC236}">
                    <a16:creationId xmlns:a16="http://schemas.microsoft.com/office/drawing/2014/main" id="{BDCADDE2-8B98-424F-87C2-0029AE24702A}"/>
                  </a:ext>
                </a:extLst>
              </p:cNvPr>
              <p:cNvSpPr/>
              <p:nvPr/>
            </p:nvSpPr>
            <p:spPr>
              <a:xfrm>
                <a:off x="3130740" y="5587552"/>
                <a:ext cx="431183" cy="181426"/>
              </a:xfrm>
              <a:prstGeom prst="rect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700" b="1" dirty="0">
                    <a:solidFill>
                      <a:schemeClr val="bg1"/>
                    </a:solidFill>
                  </a:rPr>
                  <a:t>MES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11" name="Picture 6">
                <a:extLst>
                  <a:ext uri="{FF2B5EF4-FFF2-40B4-BE49-F238E27FC236}">
                    <a16:creationId xmlns:a16="http://schemas.microsoft.com/office/drawing/2014/main" id="{34DA5056-24F5-4442-90F5-E5A4A9562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83858" y="5938350"/>
                <a:ext cx="724948" cy="1359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12" name="Rectangle 40">
                <a:extLst>
                  <a:ext uri="{FF2B5EF4-FFF2-40B4-BE49-F238E27FC236}">
                    <a16:creationId xmlns:a16="http://schemas.microsoft.com/office/drawing/2014/main" id="{0E6C6F39-C0C4-4FBD-99ED-6171E4327C4D}"/>
                  </a:ext>
                </a:extLst>
              </p:cNvPr>
              <p:cNvSpPr/>
              <p:nvPr/>
            </p:nvSpPr>
            <p:spPr>
              <a:xfrm>
                <a:off x="3281249" y="6174698"/>
                <a:ext cx="436183" cy="9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Kepware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40">
                <a:extLst>
                  <a:ext uri="{FF2B5EF4-FFF2-40B4-BE49-F238E27FC236}">
                    <a16:creationId xmlns:a16="http://schemas.microsoft.com/office/drawing/2014/main" id="{5D0B0EF6-B186-4D94-B58D-2B58FDDD7B9B}"/>
                  </a:ext>
                </a:extLst>
              </p:cNvPr>
              <p:cNvSpPr/>
              <p:nvPr/>
            </p:nvSpPr>
            <p:spPr>
              <a:xfrm>
                <a:off x="3021039" y="6169245"/>
                <a:ext cx="334774" cy="1081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EMS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Straight Connector 240">
                <a:extLst>
                  <a:ext uri="{FF2B5EF4-FFF2-40B4-BE49-F238E27FC236}">
                    <a16:creationId xmlns:a16="http://schemas.microsoft.com/office/drawing/2014/main" id="{244E297D-97E5-4876-B21F-6507F753C724}"/>
                  </a:ext>
                </a:extLst>
              </p:cNvPr>
              <p:cNvCxnSpPr>
                <a:cxnSpLocks/>
                <a:stCxn id="413" idx="0"/>
                <a:endCxn id="411" idx="2"/>
              </p:cNvCxnSpPr>
              <p:nvPr/>
            </p:nvCxnSpPr>
            <p:spPr>
              <a:xfrm flipV="1">
                <a:off x="3188426" y="6074257"/>
                <a:ext cx="157906" cy="949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243">
                <a:extLst>
                  <a:ext uri="{FF2B5EF4-FFF2-40B4-BE49-F238E27FC236}">
                    <a16:creationId xmlns:a16="http://schemas.microsoft.com/office/drawing/2014/main" id="{9C6DFE39-1CD7-493F-82A8-A07D25219F31}"/>
                  </a:ext>
                </a:extLst>
              </p:cNvPr>
              <p:cNvCxnSpPr>
                <a:cxnSpLocks/>
                <a:stCxn id="412" idx="0"/>
                <a:endCxn id="411" idx="2"/>
              </p:cNvCxnSpPr>
              <p:nvPr/>
            </p:nvCxnSpPr>
            <p:spPr>
              <a:xfrm flipH="1" flipV="1">
                <a:off x="3346332" y="6074257"/>
                <a:ext cx="153009" cy="10044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244">
                <a:extLst>
                  <a:ext uri="{FF2B5EF4-FFF2-40B4-BE49-F238E27FC236}">
                    <a16:creationId xmlns:a16="http://schemas.microsoft.com/office/drawing/2014/main" id="{372E8DCC-1AE2-4536-8C16-D0D05FCEA246}"/>
                  </a:ext>
                </a:extLst>
              </p:cNvPr>
              <p:cNvCxnSpPr>
                <a:cxnSpLocks/>
                <a:stCxn id="411" idx="0"/>
                <a:endCxn id="410" idx="2"/>
              </p:cNvCxnSpPr>
              <p:nvPr/>
            </p:nvCxnSpPr>
            <p:spPr>
              <a:xfrm flipV="1">
                <a:off x="3346332" y="5768978"/>
                <a:ext cx="0" cy="16937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17" name="그림 416">
                <a:extLst>
                  <a:ext uri="{FF2B5EF4-FFF2-40B4-BE49-F238E27FC236}">
                    <a16:creationId xmlns:a16="http://schemas.microsoft.com/office/drawing/2014/main" id="{95F2ABE2-5138-4393-B100-EB3F913EE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364" y="6289342"/>
                <a:ext cx="182008" cy="130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18" name="Picture 126">
                <a:extLst>
                  <a:ext uri="{FF2B5EF4-FFF2-40B4-BE49-F238E27FC236}">
                    <a16:creationId xmlns:a16="http://schemas.microsoft.com/office/drawing/2014/main" id="{8DCF435F-1823-4458-83AF-8B5455945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8581" y="6265345"/>
                <a:ext cx="189185" cy="198109"/>
              </a:xfrm>
              <a:prstGeom prst="rect">
                <a:avLst/>
              </a:prstGeom>
            </p:spPr>
          </p:pic>
        </p:grpSp>
        <p:cxnSp>
          <p:nvCxnSpPr>
            <p:cNvPr id="407" name="Straight Connector 254">
              <a:extLst>
                <a:ext uri="{FF2B5EF4-FFF2-40B4-BE49-F238E27FC236}">
                  <a16:creationId xmlns:a16="http://schemas.microsoft.com/office/drawing/2014/main" id="{35AAFBD2-C71A-4CE7-959A-71A71777F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09" y="5392170"/>
              <a:ext cx="0" cy="5740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43D6BF40-B4C9-425B-943F-F4E6F14FAE47}"/>
              </a:ext>
            </a:extLst>
          </p:cNvPr>
          <p:cNvGrpSpPr/>
          <p:nvPr/>
        </p:nvGrpSpPr>
        <p:grpSpPr>
          <a:xfrm>
            <a:off x="5749836" y="5392170"/>
            <a:ext cx="824525" cy="1252179"/>
            <a:chOff x="2936512" y="5392170"/>
            <a:chExt cx="824525" cy="1252179"/>
          </a:xfrm>
        </p:grpSpPr>
        <p:cxnSp>
          <p:nvCxnSpPr>
            <p:cNvPr id="420" name="Straight Connector 259">
              <a:extLst>
                <a:ext uri="{FF2B5EF4-FFF2-40B4-BE49-F238E27FC236}">
                  <a16:creationId xmlns:a16="http://schemas.microsoft.com/office/drawing/2014/main" id="{7540E2E5-0C16-4D0F-8AAE-8A61F9A9C797}"/>
                </a:ext>
              </a:extLst>
            </p:cNvPr>
            <p:cNvCxnSpPr>
              <a:cxnSpLocks/>
              <a:stCxn id="425" idx="0"/>
            </p:cNvCxnSpPr>
            <p:nvPr/>
          </p:nvCxnSpPr>
          <p:spPr>
            <a:xfrm flipH="1" flipV="1">
              <a:off x="3346331" y="5394171"/>
              <a:ext cx="1" cy="193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589AD06F-765D-43D9-9F60-354FC922A394}"/>
                </a:ext>
              </a:extLst>
            </p:cNvPr>
            <p:cNvGrpSpPr/>
            <p:nvPr/>
          </p:nvGrpSpPr>
          <p:grpSpPr>
            <a:xfrm>
              <a:off x="2936512" y="5545360"/>
              <a:ext cx="824525" cy="1098989"/>
              <a:chOff x="2936512" y="5545360"/>
              <a:chExt cx="824525" cy="1098989"/>
            </a:xfrm>
          </p:grpSpPr>
          <p:sp>
            <p:nvSpPr>
              <p:cNvPr id="423" name="사각형: 둥근 모서리 422">
                <a:extLst>
                  <a:ext uri="{FF2B5EF4-FFF2-40B4-BE49-F238E27FC236}">
                    <a16:creationId xmlns:a16="http://schemas.microsoft.com/office/drawing/2014/main" id="{15FEB006-6EFD-4EA6-9E87-FA8557B94CB8}"/>
                  </a:ext>
                </a:extLst>
              </p:cNvPr>
              <p:cNvSpPr/>
              <p:nvPr/>
            </p:nvSpPr>
            <p:spPr>
              <a:xfrm>
                <a:off x="2936512" y="5545360"/>
                <a:ext cx="824525" cy="10989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59A8C50B-FFAB-4D09-A7E4-E567CC777C49}"/>
                  </a:ext>
                </a:extLst>
              </p:cNvPr>
              <p:cNvSpPr txBox="1"/>
              <p:nvPr/>
            </p:nvSpPr>
            <p:spPr>
              <a:xfrm>
                <a:off x="3121191" y="6470405"/>
                <a:ext cx="455166" cy="139238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kumimoji="1" lang="ko-KR" altLang="en-US" sz="900" b="1" dirty="0"/>
                  <a:t>동</a:t>
                </a:r>
              </a:p>
            </p:txBody>
          </p:sp>
          <p:sp>
            <p:nvSpPr>
              <p:cNvPr id="425" name="Rectangle 40">
                <a:extLst>
                  <a:ext uri="{FF2B5EF4-FFF2-40B4-BE49-F238E27FC236}">
                    <a16:creationId xmlns:a16="http://schemas.microsoft.com/office/drawing/2014/main" id="{908C479F-9B6E-4C88-9971-6E75C8BCD40E}"/>
                  </a:ext>
                </a:extLst>
              </p:cNvPr>
              <p:cNvSpPr/>
              <p:nvPr/>
            </p:nvSpPr>
            <p:spPr>
              <a:xfrm>
                <a:off x="3130740" y="5587552"/>
                <a:ext cx="431183" cy="181426"/>
              </a:xfrm>
              <a:prstGeom prst="rect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700" b="1" dirty="0">
                    <a:solidFill>
                      <a:schemeClr val="bg1"/>
                    </a:solidFill>
                  </a:rPr>
                  <a:t>MES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6" name="Picture 6">
                <a:extLst>
                  <a:ext uri="{FF2B5EF4-FFF2-40B4-BE49-F238E27FC236}">
                    <a16:creationId xmlns:a16="http://schemas.microsoft.com/office/drawing/2014/main" id="{AC97D6A5-08D9-4E48-A7DE-03883AF81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83858" y="5938350"/>
                <a:ext cx="724948" cy="1359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27" name="Rectangle 40">
                <a:extLst>
                  <a:ext uri="{FF2B5EF4-FFF2-40B4-BE49-F238E27FC236}">
                    <a16:creationId xmlns:a16="http://schemas.microsoft.com/office/drawing/2014/main" id="{B00E394F-8086-477E-92A2-625FBBDBE361}"/>
                  </a:ext>
                </a:extLst>
              </p:cNvPr>
              <p:cNvSpPr/>
              <p:nvPr/>
            </p:nvSpPr>
            <p:spPr>
              <a:xfrm>
                <a:off x="3281249" y="6174698"/>
                <a:ext cx="436183" cy="9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Kepware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0">
                <a:extLst>
                  <a:ext uri="{FF2B5EF4-FFF2-40B4-BE49-F238E27FC236}">
                    <a16:creationId xmlns:a16="http://schemas.microsoft.com/office/drawing/2014/main" id="{E366E2FD-3B3F-461F-AB83-754195891715}"/>
                  </a:ext>
                </a:extLst>
              </p:cNvPr>
              <p:cNvSpPr/>
              <p:nvPr/>
            </p:nvSpPr>
            <p:spPr>
              <a:xfrm>
                <a:off x="3021039" y="6169245"/>
                <a:ext cx="334774" cy="1081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EMS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9" name="Straight Connector 240">
                <a:extLst>
                  <a:ext uri="{FF2B5EF4-FFF2-40B4-BE49-F238E27FC236}">
                    <a16:creationId xmlns:a16="http://schemas.microsoft.com/office/drawing/2014/main" id="{7FE89154-EFC3-433C-A15E-37E22FE8371B}"/>
                  </a:ext>
                </a:extLst>
              </p:cNvPr>
              <p:cNvCxnSpPr>
                <a:cxnSpLocks/>
                <a:stCxn id="428" idx="0"/>
                <a:endCxn id="426" idx="2"/>
              </p:cNvCxnSpPr>
              <p:nvPr/>
            </p:nvCxnSpPr>
            <p:spPr>
              <a:xfrm flipV="1">
                <a:off x="3188426" y="6074257"/>
                <a:ext cx="157906" cy="949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243">
                <a:extLst>
                  <a:ext uri="{FF2B5EF4-FFF2-40B4-BE49-F238E27FC236}">
                    <a16:creationId xmlns:a16="http://schemas.microsoft.com/office/drawing/2014/main" id="{9776152E-FBCC-4F39-BCC2-CABB75D91227}"/>
                  </a:ext>
                </a:extLst>
              </p:cNvPr>
              <p:cNvCxnSpPr>
                <a:cxnSpLocks/>
                <a:stCxn id="427" idx="0"/>
                <a:endCxn id="426" idx="2"/>
              </p:cNvCxnSpPr>
              <p:nvPr/>
            </p:nvCxnSpPr>
            <p:spPr>
              <a:xfrm flipH="1" flipV="1">
                <a:off x="3346332" y="6074257"/>
                <a:ext cx="153009" cy="10044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244">
                <a:extLst>
                  <a:ext uri="{FF2B5EF4-FFF2-40B4-BE49-F238E27FC236}">
                    <a16:creationId xmlns:a16="http://schemas.microsoft.com/office/drawing/2014/main" id="{AFE2CE04-65C7-4F0B-A7B4-F9E42583996F}"/>
                  </a:ext>
                </a:extLst>
              </p:cNvPr>
              <p:cNvCxnSpPr>
                <a:cxnSpLocks/>
                <a:stCxn id="426" idx="0"/>
                <a:endCxn id="425" idx="2"/>
              </p:cNvCxnSpPr>
              <p:nvPr/>
            </p:nvCxnSpPr>
            <p:spPr>
              <a:xfrm flipV="1">
                <a:off x="3346332" y="5768978"/>
                <a:ext cx="0" cy="16937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2" name="그림 431">
                <a:extLst>
                  <a:ext uri="{FF2B5EF4-FFF2-40B4-BE49-F238E27FC236}">
                    <a16:creationId xmlns:a16="http://schemas.microsoft.com/office/drawing/2014/main" id="{C4F10B05-6342-4D44-AB63-1039535F2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364" y="6289342"/>
                <a:ext cx="182008" cy="130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3" name="Picture 126">
                <a:extLst>
                  <a:ext uri="{FF2B5EF4-FFF2-40B4-BE49-F238E27FC236}">
                    <a16:creationId xmlns:a16="http://schemas.microsoft.com/office/drawing/2014/main" id="{ADFF982C-9653-4C76-89D3-2E0F854C8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8581" y="6265345"/>
                <a:ext cx="189185" cy="198109"/>
              </a:xfrm>
              <a:prstGeom prst="rect">
                <a:avLst/>
              </a:prstGeom>
            </p:spPr>
          </p:pic>
        </p:grpSp>
        <p:cxnSp>
          <p:nvCxnSpPr>
            <p:cNvPr id="422" name="Straight Connector 254">
              <a:extLst>
                <a:ext uri="{FF2B5EF4-FFF2-40B4-BE49-F238E27FC236}">
                  <a16:creationId xmlns:a16="http://schemas.microsoft.com/office/drawing/2014/main" id="{E407C5FD-F258-4EE9-BF02-41008A885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09" y="5392170"/>
              <a:ext cx="0" cy="5740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D1AADF10-D9DA-425A-800E-AB18D0B7842C}"/>
              </a:ext>
            </a:extLst>
          </p:cNvPr>
          <p:cNvGrpSpPr/>
          <p:nvPr/>
        </p:nvGrpSpPr>
        <p:grpSpPr>
          <a:xfrm>
            <a:off x="6668320" y="5392170"/>
            <a:ext cx="824525" cy="1252179"/>
            <a:chOff x="2936512" y="5392170"/>
            <a:chExt cx="824525" cy="1252179"/>
          </a:xfrm>
        </p:grpSpPr>
        <p:cxnSp>
          <p:nvCxnSpPr>
            <p:cNvPr id="435" name="Straight Connector 259">
              <a:extLst>
                <a:ext uri="{FF2B5EF4-FFF2-40B4-BE49-F238E27FC236}">
                  <a16:creationId xmlns:a16="http://schemas.microsoft.com/office/drawing/2014/main" id="{DB746692-DC37-4B65-8067-23B89838AC23}"/>
                </a:ext>
              </a:extLst>
            </p:cNvPr>
            <p:cNvCxnSpPr>
              <a:cxnSpLocks/>
              <a:stCxn id="440" idx="0"/>
            </p:cNvCxnSpPr>
            <p:nvPr/>
          </p:nvCxnSpPr>
          <p:spPr>
            <a:xfrm flipH="1" flipV="1">
              <a:off x="3346331" y="5394171"/>
              <a:ext cx="1" cy="193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FBD2E50F-997D-414D-8978-BAEDB66FE656}"/>
                </a:ext>
              </a:extLst>
            </p:cNvPr>
            <p:cNvGrpSpPr/>
            <p:nvPr/>
          </p:nvGrpSpPr>
          <p:grpSpPr>
            <a:xfrm>
              <a:off x="2936512" y="5545360"/>
              <a:ext cx="824525" cy="1098989"/>
              <a:chOff x="2936512" y="5545360"/>
              <a:chExt cx="824525" cy="1098989"/>
            </a:xfrm>
          </p:grpSpPr>
          <p:sp>
            <p:nvSpPr>
              <p:cNvPr id="438" name="사각형: 둥근 모서리 437">
                <a:extLst>
                  <a:ext uri="{FF2B5EF4-FFF2-40B4-BE49-F238E27FC236}">
                    <a16:creationId xmlns:a16="http://schemas.microsoft.com/office/drawing/2014/main" id="{AA92B370-CB7A-4DC6-A56F-537A05267FA5}"/>
                  </a:ext>
                </a:extLst>
              </p:cNvPr>
              <p:cNvSpPr/>
              <p:nvPr/>
            </p:nvSpPr>
            <p:spPr>
              <a:xfrm>
                <a:off x="2936512" y="5545360"/>
                <a:ext cx="824525" cy="10989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8390B69A-4F8B-4EEF-8375-3E5D830C80BE}"/>
                  </a:ext>
                </a:extLst>
              </p:cNvPr>
              <p:cNvSpPr txBox="1"/>
              <p:nvPr/>
            </p:nvSpPr>
            <p:spPr>
              <a:xfrm>
                <a:off x="3121191" y="6470405"/>
                <a:ext cx="455166" cy="139238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kumimoji="1" lang="ko-KR" altLang="en-US" sz="900" b="1" dirty="0"/>
                  <a:t>동</a:t>
                </a:r>
              </a:p>
            </p:txBody>
          </p:sp>
          <p:sp>
            <p:nvSpPr>
              <p:cNvPr id="440" name="Rectangle 40">
                <a:extLst>
                  <a:ext uri="{FF2B5EF4-FFF2-40B4-BE49-F238E27FC236}">
                    <a16:creationId xmlns:a16="http://schemas.microsoft.com/office/drawing/2014/main" id="{3DA41C70-8B4B-4E46-B3B6-5AD7D5683E78}"/>
                  </a:ext>
                </a:extLst>
              </p:cNvPr>
              <p:cNvSpPr/>
              <p:nvPr/>
            </p:nvSpPr>
            <p:spPr>
              <a:xfrm>
                <a:off x="3130740" y="5587552"/>
                <a:ext cx="431183" cy="181426"/>
              </a:xfrm>
              <a:prstGeom prst="rect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700" b="1" dirty="0">
                    <a:solidFill>
                      <a:schemeClr val="bg1"/>
                    </a:solidFill>
                  </a:rPr>
                  <a:t>MES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1" name="Picture 6">
                <a:extLst>
                  <a:ext uri="{FF2B5EF4-FFF2-40B4-BE49-F238E27FC236}">
                    <a16:creationId xmlns:a16="http://schemas.microsoft.com/office/drawing/2014/main" id="{48BADE09-66BE-4384-8F2A-1D7F50330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83858" y="5938350"/>
                <a:ext cx="724948" cy="1359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42" name="Rectangle 40">
                <a:extLst>
                  <a:ext uri="{FF2B5EF4-FFF2-40B4-BE49-F238E27FC236}">
                    <a16:creationId xmlns:a16="http://schemas.microsoft.com/office/drawing/2014/main" id="{5D8C9304-C5F2-4CD6-8B7B-15DF76E52142}"/>
                  </a:ext>
                </a:extLst>
              </p:cNvPr>
              <p:cNvSpPr/>
              <p:nvPr/>
            </p:nvSpPr>
            <p:spPr>
              <a:xfrm>
                <a:off x="3281249" y="6174698"/>
                <a:ext cx="436183" cy="9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Kepware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0">
                <a:extLst>
                  <a:ext uri="{FF2B5EF4-FFF2-40B4-BE49-F238E27FC236}">
                    <a16:creationId xmlns:a16="http://schemas.microsoft.com/office/drawing/2014/main" id="{22406901-81DD-4AE4-B1FB-F0024C4B305B}"/>
                  </a:ext>
                </a:extLst>
              </p:cNvPr>
              <p:cNvSpPr/>
              <p:nvPr/>
            </p:nvSpPr>
            <p:spPr>
              <a:xfrm>
                <a:off x="3021039" y="6169245"/>
                <a:ext cx="334774" cy="1081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altLang="ko-KR" sz="600" b="1" dirty="0">
                    <a:solidFill>
                      <a:schemeClr val="tx1"/>
                    </a:solidFill>
                  </a:rPr>
                  <a:t>EMS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4" name="Straight Connector 240">
                <a:extLst>
                  <a:ext uri="{FF2B5EF4-FFF2-40B4-BE49-F238E27FC236}">
                    <a16:creationId xmlns:a16="http://schemas.microsoft.com/office/drawing/2014/main" id="{7C07C11D-FCDD-4BBB-8645-275E43BE5CA1}"/>
                  </a:ext>
                </a:extLst>
              </p:cNvPr>
              <p:cNvCxnSpPr>
                <a:cxnSpLocks/>
                <a:stCxn id="443" idx="0"/>
                <a:endCxn id="441" idx="2"/>
              </p:cNvCxnSpPr>
              <p:nvPr/>
            </p:nvCxnSpPr>
            <p:spPr>
              <a:xfrm flipV="1">
                <a:off x="3188426" y="6074257"/>
                <a:ext cx="157906" cy="949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243">
                <a:extLst>
                  <a:ext uri="{FF2B5EF4-FFF2-40B4-BE49-F238E27FC236}">
                    <a16:creationId xmlns:a16="http://schemas.microsoft.com/office/drawing/2014/main" id="{F7CF7799-9811-4240-87EF-ED55F4001C29}"/>
                  </a:ext>
                </a:extLst>
              </p:cNvPr>
              <p:cNvCxnSpPr>
                <a:cxnSpLocks/>
                <a:stCxn id="442" idx="0"/>
                <a:endCxn id="441" idx="2"/>
              </p:cNvCxnSpPr>
              <p:nvPr/>
            </p:nvCxnSpPr>
            <p:spPr>
              <a:xfrm flipH="1" flipV="1">
                <a:off x="3346332" y="6074257"/>
                <a:ext cx="153009" cy="100441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244">
                <a:extLst>
                  <a:ext uri="{FF2B5EF4-FFF2-40B4-BE49-F238E27FC236}">
                    <a16:creationId xmlns:a16="http://schemas.microsoft.com/office/drawing/2014/main" id="{FC345743-A00B-4B16-97F2-91B6F81BF63E}"/>
                  </a:ext>
                </a:extLst>
              </p:cNvPr>
              <p:cNvCxnSpPr>
                <a:cxnSpLocks/>
                <a:stCxn id="441" idx="0"/>
                <a:endCxn id="440" idx="2"/>
              </p:cNvCxnSpPr>
              <p:nvPr/>
            </p:nvCxnSpPr>
            <p:spPr>
              <a:xfrm flipV="1">
                <a:off x="3346332" y="5768978"/>
                <a:ext cx="0" cy="16937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47" name="그림 446">
                <a:extLst>
                  <a:ext uri="{FF2B5EF4-FFF2-40B4-BE49-F238E27FC236}">
                    <a16:creationId xmlns:a16="http://schemas.microsoft.com/office/drawing/2014/main" id="{6218A60C-5ECF-47C6-824A-90AF9148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364" y="6289342"/>
                <a:ext cx="182008" cy="130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8" name="Picture 126">
                <a:extLst>
                  <a:ext uri="{FF2B5EF4-FFF2-40B4-BE49-F238E27FC236}">
                    <a16:creationId xmlns:a16="http://schemas.microsoft.com/office/drawing/2014/main" id="{201B0F5C-A2A3-4AB3-8DB3-9A47463D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8581" y="6265345"/>
                <a:ext cx="189185" cy="198109"/>
              </a:xfrm>
              <a:prstGeom prst="rect">
                <a:avLst/>
              </a:prstGeom>
            </p:spPr>
          </p:pic>
        </p:grpSp>
        <p:cxnSp>
          <p:nvCxnSpPr>
            <p:cNvPr id="437" name="Straight Connector 254">
              <a:extLst>
                <a:ext uri="{FF2B5EF4-FFF2-40B4-BE49-F238E27FC236}">
                  <a16:creationId xmlns:a16="http://schemas.microsoft.com/office/drawing/2014/main" id="{023E3520-CBD6-43CC-A4F8-10BB511D3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09" y="5392170"/>
              <a:ext cx="0" cy="5740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527AF536-A85E-432E-8886-EC6AD3940C12}"/>
              </a:ext>
            </a:extLst>
          </p:cNvPr>
          <p:cNvGrpSpPr/>
          <p:nvPr/>
        </p:nvGrpSpPr>
        <p:grpSpPr>
          <a:xfrm>
            <a:off x="4941086" y="3530474"/>
            <a:ext cx="404035" cy="126197"/>
            <a:chOff x="4542605" y="3164411"/>
            <a:chExt cx="1052947" cy="328879"/>
          </a:xfrm>
        </p:grpSpPr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70459EF6-3833-4EF4-BCB5-9262AD732F61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5FFA8E79-C936-4E15-9514-08ED2CDA7B50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A924455-DA58-4FCD-8DD7-EE673D519AAD}"/>
              </a:ext>
            </a:extLst>
          </p:cNvPr>
          <p:cNvGrpSpPr/>
          <p:nvPr/>
        </p:nvGrpSpPr>
        <p:grpSpPr>
          <a:xfrm>
            <a:off x="4941086" y="3707692"/>
            <a:ext cx="404035" cy="126197"/>
            <a:chOff x="4542605" y="3164411"/>
            <a:chExt cx="1052947" cy="328879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E47783B4-65C0-4891-B462-BDEAF3247718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F84B09A1-901C-4413-82D0-E155F34A4332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5765836F-7BC0-43E2-ACE2-F8749AC81D65}"/>
              </a:ext>
            </a:extLst>
          </p:cNvPr>
          <p:cNvGrpSpPr/>
          <p:nvPr/>
        </p:nvGrpSpPr>
        <p:grpSpPr>
          <a:xfrm>
            <a:off x="4941086" y="3896507"/>
            <a:ext cx="404035" cy="126197"/>
            <a:chOff x="4542605" y="3164411"/>
            <a:chExt cx="1052947" cy="328879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C31A7A17-1D2D-4016-ADF7-4BA02F62CE7A}"/>
                </a:ext>
              </a:extLst>
            </p:cNvPr>
            <p:cNvSpPr/>
            <p:nvPr/>
          </p:nvSpPr>
          <p:spPr>
            <a:xfrm>
              <a:off x="4542605" y="3164411"/>
              <a:ext cx="626963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99B45225-D336-437F-9952-3C769A5612A0}"/>
                </a:ext>
              </a:extLst>
            </p:cNvPr>
            <p:cNvSpPr/>
            <p:nvPr/>
          </p:nvSpPr>
          <p:spPr>
            <a:xfrm>
              <a:off x="5188888" y="3164411"/>
              <a:ext cx="406664" cy="32887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5A7A3A9-515E-4DDE-B8E0-E28CF7105CD2}"/>
              </a:ext>
            </a:extLst>
          </p:cNvPr>
          <p:cNvCxnSpPr>
            <a:cxnSpLocks/>
            <a:stCxn id="234" idx="3"/>
            <a:endCxn id="452" idx="1"/>
          </p:cNvCxnSpPr>
          <p:nvPr/>
        </p:nvCxnSpPr>
        <p:spPr>
          <a:xfrm flipV="1">
            <a:off x="4564639" y="3593573"/>
            <a:ext cx="376447" cy="2350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E640239D-D4E7-4F8B-9DC4-F8E4410517CC}"/>
              </a:ext>
            </a:extLst>
          </p:cNvPr>
          <p:cNvCxnSpPr>
            <a:cxnSpLocks/>
            <a:stCxn id="235" idx="3"/>
            <a:endCxn id="455" idx="1"/>
          </p:cNvCxnSpPr>
          <p:nvPr/>
        </p:nvCxnSpPr>
        <p:spPr>
          <a:xfrm flipV="1">
            <a:off x="4578138" y="3770791"/>
            <a:ext cx="362948" cy="146223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D1D6B1-DB37-412A-BAE3-ABDD100AEF4C}"/>
              </a:ext>
            </a:extLst>
          </p:cNvPr>
          <p:cNvSpPr txBox="1"/>
          <p:nvPr/>
        </p:nvSpPr>
        <p:spPr>
          <a:xfrm>
            <a:off x="4895326" y="3928208"/>
            <a:ext cx="483271" cy="24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600" b="1" dirty="0">
                <a:solidFill>
                  <a:schemeClr val="bg2"/>
                </a:solidFill>
              </a:rPr>
              <a:t>…</a:t>
            </a:r>
            <a:endParaRPr lang="ko-KR" altLang="en-US" sz="1600" b="1" dirty="0">
              <a:solidFill>
                <a:schemeClr val="bg2"/>
              </a:solidFill>
            </a:endParaRPr>
          </a:p>
        </p:txBody>
      </p:sp>
      <p:cxnSp>
        <p:nvCxnSpPr>
          <p:cNvPr id="462" name="연결선: 구부러짐 461">
            <a:extLst>
              <a:ext uri="{FF2B5EF4-FFF2-40B4-BE49-F238E27FC236}">
                <a16:creationId xmlns:a16="http://schemas.microsoft.com/office/drawing/2014/main" id="{A85F5F22-15FB-45CC-A744-4ABBC2DE96EA}"/>
              </a:ext>
            </a:extLst>
          </p:cNvPr>
          <p:cNvCxnSpPr>
            <a:cxnSpLocks/>
            <a:stCxn id="441" idx="0"/>
            <a:endCxn id="634" idx="2"/>
          </p:cNvCxnSpPr>
          <p:nvPr/>
        </p:nvCxnSpPr>
        <p:spPr>
          <a:xfrm rot="5400000" flipH="1" flipV="1">
            <a:off x="6560274" y="4389964"/>
            <a:ext cx="2066253" cy="1030520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05AB6E69-4BFB-4188-9651-E002BF861847}"/>
              </a:ext>
            </a:extLst>
          </p:cNvPr>
          <p:cNvCxnSpPr>
            <a:cxnSpLocks/>
            <a:stCxn id="368" idx="0"/>
            <a:endCxn id="92" idx="2"/>
          </p:cNvCxnSpPr>
          <p:nvPr/>
        </p:nvCxnSpPr>
        <p:spPr>
          <a:xfrm rot="16200000" flipV="1">
            <a:off x="8348803" y="3787328"/>
            <a:ext cx="456080" cy="409255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3E3075A-CE92-4320-8EEE-DEAC72D88B0A}"/>
              </a:ext>
            </a:extLst>
          </p:cNvPr>
          <p:cNvSpPr/>
          <p:nvPr/>
        </p:nvSpPr>
        <p:spPr>
          <a:xfrm>
            <a:off x="8319038" y="3655578"/>
            <a:ext cx="106354" cy="1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35E03EF9-92C1-4E4C-BC44-B1523325A0AD}"/>
              </a:ext>
            </a:extLst>
          </p:cNvPr>
          <p:cNvCxnSpPr>
            <a:cxnSpLocks/>
            <a:stCxn id="348" idx="2"/>
            <a:endCxn id="632" idx="0"/>
          </p:cNvCxnSpPr>
          <p:nvPr/>
        </p:nvCxnSpPr>
        <p:spPr>
          <a:xfrm rot="16200000" flipH="1">
            <a:off x="7307431" y="3347327"/>
            <a:ext cx="184232" cy="237442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연결선: 구부러짐 464">
            <a:extLst>
              <a:ext uri="{FF2B5EF4-FFF2-40B4-BE49-F238E27FC236}">
                <a16:creationId xmlns:a16="http://schemas.microsoft.com/office/drawing/2014/main" id="{02E3C771-ED91-4299-BB02-F34E1C28EA68}"/>
              </a:ext>
            </a:extLst>
          </p:cNvPr>
          <p:cNvCxnSpPr>
            <a:cxnSpLocks/>
            <a:stCxn id="365" idx="0"/>
            <a:endCxn id="633" idx="2"/>
          </p:cNvCxnSpPr>
          <p:nvPr/>
        </p:nvCxnSpPr>
        <p:spPr>
          <a:xfrm rot="5400000" flipH="1" flipV="1">
            <a:off x="7307319" y="4009047"/>
            <a:ext cx="190873" cy="231026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DCA2F61C-B88B-4800-8875-F0BC2C2B3D1C}"/>
              </a:ext>
            </a:extLst>
          </p:cNvPr>
          <p:cNvCxnSpPr>
            <a:cxnSpLocks/>
            <a:stCxn id="411" idx="0"/>
            <a:endCxn id="630" idx="2"/>
          </p:cNvCxnSpPr>
          <p:nvPr/>
        </p:nvCxnSpPr>
        <p:spPr>
          <a:xfrm rot="5400000" flipH="1" flipV="1">
            <a:off x="4832237" y="4265677"/>
            <a:ext cx="2057155" cy="1288193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693F1AC5-0355-4659-A09B-4988BFD88139}"/>
              </a:ext>
            </a:extLst>
          </p:cNvPr>
          <p:cNvSpPr/>
          <p:nvPr/>
        </p:nvSpPr>
        <p:spPr>
          <a:xfrm flipV="1">
            <a:off x="8953487" y="4404588"/>
            <a:ext cx="385368" cy="23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69" name="연결선: 구부러짐 468">
            <a:extLst>
              <a:ext uri="{FF2B5EF4-FFF2-40B4-BE49-F238E27FC236}">
                <a16:creationId xmlns:a16="http://schemas.microsoft.com/office/drawing/2014/main" id="{4B6BBD48-998B-45C5-9981-E1457E5A6179}"/>
              </a:ext>
            </a:extLst>
          </p:cNvPr>
          <p:cNvCxnSpPr>
            <a:cxnSpLocks/>
            <a:stCxn id="388" idx="0"/>
            <a:endCxn id="468" idx="0"/>
          </p:cNvCxnSpPr>
          <p:nvPr/>
        </p:nvCxnSpPr>
        <p:spPr>
          <a:xfrm rot="16200000" flipV="1">
            <a:off x="8880245" y="4906954"/>
            <a:ext cx="865056" cy="333203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1E0AA83D-C3A4-4C3B-A570-767457C99168}"/>
              </a:ext>
            </a:extLst>
          </p:cNvPr>
          <p:cNvCxnSpPr>
            <a:cxnSpLocks/>
            <a:stCxn id="387" idx="0"/>
            <a:endCxn id="468" idx="0"/>
          </p:cNvCxnSpPr>
          <p:nvPr/>
        </p:nvCxnSpPr>
        <p:spPr>
          <a:xfrm rot="16200000" flipV="1">
            <a:off x="9138476" y="4648724"/>
            <a:ext cx="863887" cy="848496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6A0F4F89-6A47-4797-B5B2-B4F20443FE95}"/>
              </a:ext>
            </a:extLst>
          </p:cNvPr>
          <p:cNvCxnSpPr>
            <a:cxnSpLocks/>
            <a:stCxn id="390" idx="0"/>
            <a:endCxn id="468" idx="0"/>
          </p:cNvCxnSpPr>
          <p:nvPr/>
        </p:nvCxnSpPr>
        <p:spPr>
          <a:xfrm rot="16200000" flipV="1">
            <a:off x="9384573" y="4402626"/>
            <a:ext cx="861782" cy="1338585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연결선: 구부러짐 472">
            <a:extLst>
              <a:ext uri="{FF2B5EF4-FFF2-40B4-BE49-F238E27FC236}">
                <a16:creationId xmlns:a16="http://schemas.microsoft.com/office/drawing/2014/main" id="{DBADC8EA-F515-4D62-8E49-6D14D2412265}"/>
              </a:ext>
            </a:extLst>
          </p:cNvPr>
          <p:cNvCxnSpPr>
            <a:cxnSpLocks/>
            <a:stCxn id="386" idx="0"/>
            <a:endCxn id="468" idx="0"/>
          </p:cNvCxnSpPr>
          <p:nvPr/>
        </p:nvCxnSpPr>
        <p:spPr>
          <a:xfrm rot="16200000" flipV="1">
            <a:off x="9623059" y="4164140"/>
            <a:ext cx="863888" cy="1817664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43D2578-8ABB-48C8-86F0-9A76089C5B4F}"/>
              </a:ext>
            </a:extLst>
          </p:cNvPr>
          <p:cNvCxnSpPr>
            <a:cxnSpLocks/>
            <a:stCxn id="389" idx="0"/>
            <a:endCxn id="468" idx="0"/>
          </p:cNvCxnSpPr>
          <p:nvPr/>
        </p:nvCxnSpPr>
        <p:spPr>
          <a:xfrm rot="16200000" flipV="1">
            <a:off x="9854370" y="3932830"/>
            <a:ext cx="863887" cy="2280283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CECA9A4-1627-4FD8-9264-2EB11F58F143}"/>
              </a:ext>
            </a:extLst>
          </p:cNvPr>
          <p:cNvSpPr txBox="1"/>
          <p:nvPr/>
        </p:nvSpPr>
        <p:spPr>
          <a:xfrm>
            <a:off x="5996497" y="3399765"/>
            <a:ext cx="1314590" cy="2430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altLang="ko-KR" sz="1200" dirty="0"/>
              <a:t>Thingworx</a:t>
            </a:r>
            <a:r>
              <a:rPr lang="ko-KR" altLang="en-US" sz="1200" dirty="0"/>
              <a:t> </a:t>
            </a:r>
            <a:r>
              <a:rPr lang="en-US" altLang="ko-KR" sz="1200" dirty="0"/>
              <a:t>Flow</a:t>
            </a:r>
            <a:endParaRPr lang="ko-KR" altLang="en-US" sz="1200" dirty="0"/>
          </a:p>
        </p:txBody>
      </p:sp>
      <p:pic>
        <p:nvPicPr>
          <p:cNvPr id="476" name="Picture 75">
            <a:extLst>
              <a:ext uri="{FF2B5EF4-FFF2-40B4-BE49-F238E27FC236}">
                <a16:creationId xmlns:a16="http://schemas.microsoft.com/office/drawing/2014/main" id="{3E2839E6-C957-42ED-862A-D8D372FCA22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4244" y="2673887"/>
            <a:ext cx="1178742" cy="266036"/>
          </a:xfrm>
          <a:prstGeom prst="rect">
            <a:avLst/>
          </a:prstGeom>
        </p:spPr>
      </p:pic>
      <p:sp>
        <p:nvSpPr>
          <p:cNvPr id="145" name="화살표: 왼쪽/오른쪽 144">
            <a:extLst>
              <a:ext uri="{FF2B5EF4-FFF2-40B4-BE49-F238E27FC236}">
                <a16:creationId xmlns:a16="http://schemas.microsoft.com/office/drawing/2014/main" id="{453EECF1-3927-42D5-8580-E94926385861}"/>
              </a:ext>
            </a:extLst>
          </p:cNvPr>
          <p:cNvSpPr/>
          <p:nvPr/>
        </p:nvSpPr>
        <p:spPr>
          <a:xfrm>
            <a:off x="9514929" y="3535135"/>
            <a:ext cx="851656" cy="484931"/>
          </a:xfrm>
          <a:prstGeom prst="left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화살표: 위쪽/아래쪽 146">
            <a:extLst>
              <a:ext uri="{FF2B5EF4-FFF2-40B4-BE49-F238E27FC236}">
                <a16:creationId xmlns:a16="http://schemas.microsoft.com/office/drawing/2014/main" id="{ECD2675D-26A8-4AE5-9B61-CFF2342C8517}"/>
              </a:ext>
            </a:extLst>
          </p:cNvPr>
          <p:cNvSpPr/>
          <p:nvPr/>
        </p:nvSpPr>
        <p:spPr>
          <a:xfrm>
            <a:off x="8915400" y="2357333"/>
            <a:ext cx="489741" cy="626095"/>
          </a:xfrm>
          <a:prstGeom prst="up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C689D1B-D5B3-434B-B15C-267DA105269A}"/>
              </a:ext>
            </a:extLst>
          </p:cNvPr>
          <p:cNvGrpSpPr/>
          <p:nvPr/>
        </p:nvGrpSpPr>
        <p:grpSpPr>
          <a:xfrm>
            <a:off x="5516443" y="1900715"/>
            <a:ext cx="5269925" cy="434240"/>
            <a:chOff x="7311041" y="2032177"/>
            <a:chExt cx="5269925" cy="434240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0CBA90A-A964-418D-B3A6-3F736425A8D9}"/>
                </a:ext>
              </a:extLst>
            </p:cNvPr>
            <p:cNvGrpSpPr/>
            <p:nvPr/>
          </p:nvGrpSpPr>
          <p:grpSpPr>
            <a:xfrm>
              <a:off x="7311041" y="2032177"/>
              <a:ext cx="2604354" cy="434240"/>
              <a:chOff x="5573483" y="1747120"/>
              <a:chExt cx="1542586" cy="434240"/>
            </a:xfrm>
          </p:grpSpPr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C3E5A316-2E6A-4B08-A232-9F07CA333706}"/>
                  </a:ext>
                </a:extLst>
              </p:cNvPr>
              <p:cNvSpPr txBox="1"/>
              <p:nvPr/>
            </p:nvSpPr>
            <p:spPr>
              <a:xfrm>
                <a:off x="5584072" y="1747120"/>
                <a:ext cx="1531997" cy="4036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t">
                <a:no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Bef>
                    <a:spcPts val="800"/>
                  </a:spcBef>
                  <a:defRPr sz="900" b="1"/>
                </a:lvl1pPr>
              </a:lstStyle>
              <a:p>
                <a:pPr algn="ctr"/>
                <a:r>
                  <a:rPr lang="ko-KR" altLang="en-US" sz="1200" dirty="0"/>
                  <a:t>데이터 서비스 모델</a:t>
                </a:r>
                <a:endParaRPr lang="en-US" altLang="ko-KR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E5BD7A-A7CA-4EE3-9272-06E42AE9A048}"/>
                  </a:ext>
                </a:extLst>
              </p:cNvPr>
              <p:cNvSpPr txBox="1"/>
              <p:nvPr/>
            </p:nvSpPr>
            <p:spPr>
              <a:xfrm>
                <a:off x="5573483" y="1940823"/>
                <a:ext cx="1537491" cy="24053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ko-KR" altLang="en-US" sz="1000" dirty="0"/>
                  <a:t>속성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서비스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화면 요소</a:t>
                </a:r>
              </a:p>
            </p:txBody>
          </p:sp>
        </p:grp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3D6DECC1-1C61-49B2-834E-9230B7BC6AD0}"/>
                </a:ext>
              </a:extLst>
            </p:cNvPr>
            <p:cNvSpPr txBox="1"/>
            <p:nvPr/>
          </p:nvSpPr>
          <p:spPr>
            <a:xfrm>
              <a:off x="10006682" y="2045489"/>
              <a:ext cx="2574284" cy="393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800"/>
                </a:spcBef>
                <a:defRPr sz="900" b="1"/>
              </a:lvl1pPr>
            </a:lstStyle>
            <a:p>
              <a:pPr algn="ctr"/>
              <a:r>
                <a:rPr lang="en-US" altLang="ko-KR" sz="1200" dirty="0"/>
                <a:t>App Builder</a:t>
              </a: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71ED151-EDAA-42BC-99AB-47D1400FC6C2}"/>
              </a:ext>
            </a:extLst>
          </p:cNvPr>
          <p:cNvSpPr/>
          <p:nvPr/>
        </p:nvSpPr>
        <p:spPr>
          <a:xfrm>
            <a:off x="5518494" y="1382761"/>
            <a:ext cx="1055867" cy="4418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100" dirty="0">
                <a:solidFill>
                  <a:schemeClr val="bg1"/>
                </a:solidFill>
              </a:rPr>
              <a:t>통합 데이터 서비스 </a:t>
            </a:r>
            <a:r>
              <a:rPr lang="en-US" altLang="ko-KR" sz="1100" dirty="0">
                <a:solidFill>
                  <a:schemeClr val="bg1"/>
                </a:solidFill>
              </a:rPr>
              <a:t>App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69B40F83-8724-463F-B509-7C3868C789C3}"/>
              </a:ext>
            </a:extLst>
          </p:cNvPr>
          <p:cNvSpPr/>
          <p:nvPr/>
        </p:nvSpPr>
        <p:spPr>
          <a:xfrm>
            <a:off x="6829699" y="1382761"/>
            <a:ext cx="1055867" cy="4418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100" dirty="0">
                <a:solidFill>
                  <a:schemeClr val="bg1"/>
                </a:solidFill>
              </a:rPr>
              <a:t>개별공장 운영 </a:t>
            </a:r>
            <a:r>
              <a:rPr lang="en-US" altLang="ko-KR" sz="1100" dirty="0">
                <a:solidFill>
                  <a:schemeClr val="bg1"/>
                </a:solidFill>
              </a:rPr>
              <a:t>App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6213960-5A73-4383-BF85-477F806901E2}"/>
              </a:ext>
            </a:extLst>
          </p:cNvPr>
          <p:cNvSpPr/>
          <p:nvPr/>
        </p:nvSpPr>
        <p:spPr>
          <a:xfrm>
            <a:off x="8147446" y="1382761"/>
            <a:ext cx="1055867" cy="4418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dirty="0">
                <a:solidFill>
                  <a:schemeClr val="bg1"/>
                </a:solidFill>
              </a:rPr>
              <a:t>+ Role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based App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D587F22E-D9D2-45D0-8F60-27A4052B539F}"/>
              </a:ext>
            </a:extLst>
          </p:cNvPr>
          <p:cNvSpPr/>
          <p:nvPr/>
        </p:nvSpPr>
        <p:spPr>
          <a:xfrm>
            <a:off x="9570419" y="1382761"/>
            <a:ext cx="1055867" cy="4418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sz="1100" dirty="0">
                <a:solidFill>
                  <a:schemeClr val="bg1"/>
                </a:solidFill>
              </a:rPr>
              <a:t>…..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5" name="사각형: 둥근 모서리 484">
            <a:extLst>
              <a:ext uri="{FF2B5EF4-FFF2-40B4-BE49-F238E27FC236}">
                <a16:creationId xmlns:a16="http://schemas.microsoft.com/office/drawing/2014/main" id="{D646E5E4-D36F-4B23-AE91-67E3D4FB657A}"/>
              </a:ext>
            </a:extLst>
          </p:cNvPr>
          <p:cNvSpPr/>
          <p:nvPr/>
        </p:nvSpPr>
        <p:spPr>
          <a:xfrm>
            <a:off x="214753" y="1186125"/>
            <a:ext cx="2485000" cy="4616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제조 운영 데이터 서비스</a:t>
            </a:r>
            <a:endParaRPr lang="ko-KR" altLang="en-US" sz="1400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C80CA80-0162-4C70-9DC1-5102C5F8E35C}"/>
              </a:ext>
            </a:extLst>
          </p:cNvPr>
          <p:cNvSpPr/>
          <p:nvPr/>
        </p:nvSpPr>
        <p:spPr>
          <a:xfrm>
            <a:off x="151225" y="1657396"/>
            <a:ext cx="274759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다양한 </a:t>
            </a:r>
            <a:r>
              <a:rPr lang="en-US" altLang="ko-KR" sz="1300" dirty="0">
                <a:solidFill>
                  <a:srgbClr val="3D4647">
                    <a:lumMod val="50000"/>
                  </a:srgbClr>
                </a:solidFill>
              </a:rPr>
              <a:t>Role based App </a:t>
            </a: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제공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단일 통합 데이터 사용자 뷰 제공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</p:txBody>
      </p:sp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8FC5379C-15BD-4421-812D-2EFB9CB0FA8E}"/>
              </a:ext>
            </a:extLst>
          </p:cNvPr>
          <p:cNvSpPr/>
          <p:nvPr/>
        </p:nvSpPr>
        <p:spPr>
          <a:xfrm>
            <a:off x="181349" y="2485058"/>
            <a:ext cx="2569318" cy="512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데이터 인터페이스</a:t>
            </a:r>
            <a:endParaRPr lang="en-US" altLang="ko-KR" sz="14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lvl="0" algn="ctr"/>
            <a:r>
              <a:rPr lang="ko-KR" altLang="en-US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기간 시스템 프로세스 연결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5C4C39F-13C4-4C12-A001-C16B7DE20C48}"/>
              </a:ext>
            </a:extLst>
          </p:cNvPr>
          <p:cNvSpPr/>
          <p:nvPr/>
        </p:nvSpPr>
        <p:spPr>
          <a:xfrm>
            <a:off x="235073" y="3152577"/>
            <a:ext cx="239750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표준 데이터 인터페이스 </a:t>
            </a:r>
            <a:r>
              <a:rPr lang="en-US" altLang="ko-KR" sz="1300" dirty="0">
                <a:solidFill>
                  <a:srgbClr val="3D4647">
                    <a:lumMod val="50000"/>
                  </a:srgbClr>
                </a:solidFill>
              </a:rPr>
              <a:t>API </a:t>
            </a: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구성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  <a:p>
            <a:pPr marL="92075" lvl="0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데이터 인터페이스</a:t>
            </a:r>
            <a:r>
              <a:rPr lang="en-US" altLang="ko-KR" sz="1300" dirty="0">
                <a:solidFill>
                  <a:srgbClr val="3D4647">
                    <a:lumMod val="50000"/>
                  </a:srgbClr>
                </a:solidFill>
              </a:rPr>
              <a:t>/</a:t>
            </a: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데이터 프로세스 분리 구성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  <a:p>
            <a:pPr marL="92075" lvl="0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통합 데이터 기반 단일 뷰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  <a:p>
            <a:pPr marL="92075" lvl="0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3D4647">
                    <a:lumMod val="50000"/>
                  </a:srgbClr>
                </a:solidFill>
              </a:rPr>
              <a:t>Big </a:t>
            </a: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데이터 분석 시스템과 연결 </a:t>
            </a:r>
            <a:r>
              <a:rPr lang="en-US" altLang="ko-KR" sz="1300" dirty="0">
                <a:solidFill>
                  <a:srgbClr val="3D4647">
                    <a:lumMod val="50000"/>
                  </a:srgbClr>
                </a:solidFill>
              </a:rPr>
              <a:t>– </a:t>
            </a:r>
            <a:r>
              <a:rPr lang="ko-KR" altLang="en-US" sz="1300" dirty="0">
                <a:solidFill>
                  <a:srgbClr val="3D4647">
                    <a:lumMod val="50000"/>
                  </a:srgbClr>
                </a:solidFill>
              </a:rPr>
              <a:t>실시간 데이터 분석</a:t>
            </a:r>
            <a:endParaRPr lang="en-US" altLang="ko-KR" sz="1300" dirty="0">
              <a:solidFill>
                <a:srgbClr val="3D4647">
                  <a:lumMod val="50000"/>
                </a:srgb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CB0D6680-4FD4-411B-8877-5EAECB28E7AD}"/>
              </a:ext>
            </a:extLst>
          </p:cNvPr>
          <p:cNvSpPr/>
          <p:nvPr/>
        </p:nvSpPr>
        <p:spPr>
          <a:xfrm>
            <a:off x="234679" y="5804758"/>
            <a:ext cx="2307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D4647">
                    <a:lumMod val="50000"/>
                  </a:srgbClr>
                </a:solidFill>
              </a:rPr>
              <a:t>실시간 설비 데이터 수집</a:t>
            </a:r>
            <a:endParaRPr lang="en-US" altLang="ko-KR" sz="1200" dirty="0">
              <a:solidFill>
                <a:srgbClr val="3D4647">
                  <a:lumMod val="50000"/>
                </a:srgb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D4647">
                    <a:lumMod val="50000"/>
                  </a:srgbClr>
                </a:solidFill>
              </a:rPr>
              <a:t>공장 인프라 구성 단순화</a:t>
            </a:r>
            <a:endParaRPr lang="en-US" altLang="ko-KR" sz="1200" dirty="0">
              <a:solidFill>
                <a:srgbClr val="3D4647">
                  <a:lumMod val="50000"/>
                </a:srgb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D4647">
                    <a:lumMod val="50000"/>
                  </a:srgbClr>
                </a:solidFill>
              </a:rPr>
              <a:t>MES </a:t>
            </a:r>
            <a:r>
              <a:rPr lang="ko-KR" altLang="en-US" sz="1200" dirty="0">
                <a:solidFill>
                  <a:srgbClr val="3D4647">
                    <a:lumMod val="50000"/>
                  </a:srgbClr>
                </a:solidFill>
              </a:rPr>
              <a:t>기능의 신속한 확장</a:t>
            </a:r>
            <a:endParaRPr lang="en-US" altLang="ko-KR" sz="1200" dirty="0">
              <a:solidFill>
                <a:srgbClr val="3D4647">
                  <a:lumMod val="50000"/>
                </a:srgbClr>
              </a:solidFill>
            </a:endParaRPr>
          </a:p>
        </p:txBody>
      </p:sp>
      <p:sp>
        <p:nvSpPr>
          <p:cNvPr id="492" name="사각형: 둥근 모서리 491">
            <a:extLst>
              <a:ext uri="{FF2B5EF4-FFF2-40B4-BE49-F238E27FC236}">
                <a16:creationId xmlns:a16="http://schemas.microsoft.com/office/drawing/2014/main" id="{5A97E8D3-A62F-45B7-9425-3C79654323F6}"/>
              </a:ext>
            </a:extLst>
          </p:cNvPr>
          <p:cNvSpPr/>
          <p:nvPr/>
        </p:nvSpPr>
        <p:spPr>
          <a:xfrm>
            <a:off x="222384" y="5200604"/>
            <a:ext cx="2483790" cy="5104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생산 실행</a:t>
            </a:r>
            <a:r>
              <a:rPr lang="en-US" altLang="ko-KR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FFFFFF"/>
                </a:solidFill>
                <a:latin typeface="맑은 고딕" panose="020B0503020000020004" pitchFamily="50" charset="-127"/>
              </a:rPr>
              <a:t>설비 운영 데이터 수집</a:t>
            </a:r>
          </a:p>
        </p:txBody>
      </p:sp>
      <p:pic>
        <p:nvPicPr>
          <p:cNvPr id="493" name="Picture 75">
            <a:extLst>
              <a:ext uri="{FF2B5EF4-FFF2-40B4-BE49-F238E27FC236}">
                <a16:creationId xmlns:a16="http://schemas.microsoft.com/office/drawing/2014/main" id="{D8593607-3672-4315-B750-940507288A4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8101" y="1087689"/>
            <a:ext cx="1178742" cy="2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B918EE-7C23-4104-9B28-3094F9F6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r>
              <a:rPr lang="ko-KR" altLang="en-US" b="1" dirty="0"/>
              <a:t> </a:t>
            </a:r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5" name="직사각형 17">
            <a:extLst>
              <a:ext uri="{FF2B5EF4-FFF2-40B4-BE49-F238E27FC236}">
                <a16:creationId xmlns:a16="http://schemas.microsoft.com/office/drawing/2014/main" id="{11D41F97-D63F-4D3E-A1EF-5575C34FB7B6}"/>
              </a:ext>
            </a:extLst>
          </p:cNvPr>
          <p:cNvSpPr/>
          <p:nvPr/>
        </p:nvSpPr>
        <p:spPr>
          <a:xfrm>
            <a:off x="1001867" y="4604807"/>
            <a:ext cx="2369850" cy="1596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그룹 3">
            <a:extLst>
              <a:ext uri="{FF2B5EF4-FFF2-40B4-BE49-F238E27FC236}">
                <a16:creationId xmlns:a16="http://schemas.microsoft.com/office/drawing/2014/main" id="{45583F0C-7E33-4C78-B473-4D8BCBB0693D}"/>
              </a:ext>
            </a:extLst>
          </p:cNvPr>
          <p:cNvGrpSpPr/>
          <p:nvPr/>
        </p:nvGrpSpPr>
        <p:grpSpPr>
          <a:xfrm>
            <a:off x="1152271" y="5524658"/>
            <a:ext cx="578211" cy="330297"/>
            <a:chOff x="2886518" y="1646857"/>
            <a:chExt cx="1105396" cy="498657"/>
          </a:xfrm>
        </p:grpSpPr>
        <p:pic>
          <p:nvPicPr>
            <p:cNvPr id="133" name="그림 4">
              <a:extLst>
                <a:ext uri="{FF2B5EF4-FFF2-40B4-BE49-F238E27FC236}">
                  <a16:creationId xmlns:a16="http://schemas.microsoft.com/office/drawing/2014/main" id="{98BA0B28-252E-4A53-9DC7-289A8FD2B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34" name="그림 5">
              <a:extLst>
                <a:ext uri="{FF2B5EF4-FFF2-40B4-BE49-F238E27FC236}">
                  <a16:creationId xmlns:a16="http://schemas.microsoft.com/office/drawing/2014/main" id="{BD1E8E1F-8F22-40E3-97BE-C9FD121BC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7D2EE7-FBF5-4729-86AE-0704BF8A1A79}"/>
              </a:ext>
            </a:extLst>
          </p:cNvPr>
          <p:cNvGrpSpPr/>
          <p:nvPr/>
        </p:nvGrpSpPr>
        <p:grpSpPr>
          <a:xfrm>
            <a:off x="1879328" y="5524658"/>
            <a:ext cx="578211" cy="330297"/>
            <a:chOff x="2886518" y="1646857"/>
            <a:chExt cx="1105396" cy="498657"/>
          </a:xfrm>
        </p:grpSpPr>
        <p:pic>
          <p:nvPicPr>
            <p:cNvPr id="131" name="그림 7">
              <a:extLst>
                <a:ext uri="{FF2B5EF4-FFF2-40B4-BE49-F238E27FC236}">
                  <a16:creationId xmlns:a16="http://schemas.microsoft.com/office/drawing/2014/main" id="{F5F95E59-F5CD-4B3E-9BBA-800CE27B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32" name="그림 8">
              <a:extLst>
                <a:ext uri="{FF2B5EF4-FFF2-40B4-BE49-F238E27FC236}">
                  <a16:creationId xmlns:a16="http://schemas.microsoft.com/office/drawing/2014/main" id="{C666667E-F21A-4B77-A704-A1DA3FBC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8" name="그룹 9">
            <a:extLst>
              <a:ext uri="{FF2B5EF4-FFF2-40B4-BE49-F238E27FC236}">
                <a16:creationId xmlns:a16="http://schemas.microsoft.com/office/drawing/2014/main" id="{6663F0AE-4DF9-4DB5-84BF-83A3828290A6}"/>
              </a:ext>
            </a:extLst>
          </p:cNvPr>
          <p:cNvGrpSpPr/>
          <p:nvPr/>
        </p:nvGrpSpPr>
        <p:grpSpPr>
          <a:xfrm>
            <a:off x="2608647" y="5524658"/>
            <a:ext cx="578211" cy="330297"/>
            <a:chOff x="2886518" y="1646857"/>
            <a:chExt cx="1105396" cy="498657"/>
          </a:xfrm>
        </p:grpSpPr>
        <p:pic>
          <p:nvPicPr>
            <p:cNvPr id="129" name="그림 10">
              <a:extLst>
                <a:ext uri="{FF2B5EF4-FFF2-40B4-BE49-F238E27FC236}">
                  <a16:creationId xmlns:a16="http://schemas.microsoft.com/office/drawing/2014/main" id="{FBB3A9AE-620A-4D96-9B9D-35B0F59A0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30" name="그림 11">
              <a:extLst>
                <a:ext uri="{FF2B5EF4-FFF2-40B4-BE49-F238E27FC236}">
                  <a16:creationId xmlns:a16="http://schemas.microsoft.com/office/drawing/2014/main" id="{AF58DE9A-2767-4D56-9703-6DACA9E1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pic>
        <p:nvPicPr>
          <p:cNvPr id="9" name="그림 12">
            <a:extLst>
              <a:ext uri="{FF2B5EF4-FFF2-40B4-BE49-F238E27FC236}">
                <a16:creationId xmlns:a16="http://schemas.microsoft.com/office/drawing/2014/main" id="{DE78C0AE-CE11-4513-B3F5-EF5AFC82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2271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0" name="그림 13">
            <a:extLst>
              <a:ext uri="{FF2B5EF4-FFF2-40B4-BE49-F238E27FC236}">
                <a16:creationId xmlns:a16="http://schemas.microsoft.com/office/drawing/2014/main" id="{73F8C978-473C-4C74-8552-3F62AC8CB9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6917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1" name="그림 14">
            <a:extLst>
              <a:ext uri="{FF2B5EF4-FFF2-40B4-BE49-F238E27FC236}">
                <a16:creationId xmlns:a16="http://schemas.microsoft.com/office/drawing/2014/main" id="{2A89484E-A8C9-4C41-BB9E-3AA6999B58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647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2" name="그림 77">
            <a:extLst>
              <a:ext uri="{FF2B5EF4-FFF2-40B4-BE49-F238E27FC236}">
                <a16:creationId xmlns:a16="http://schemas.microsoft.com/office/drawing/2014/main" id="{A857126C-A123-4AF3-973B-4D63ADA4B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634" y="3166883"/>
            <a:ext cx="754707" cy="825584"/>
          </a:xfrm>
          <a:prstGeom prst="rect">
            <a:avLst/>
          </a:prstGeom>
        </p:spPr>
      </p:pic>
      <p:cxnSp>
        <p:nvCxnSpPr>
          <p:cNvPr id="25" name="직선 화살표 연결선 107">
            <a:extLst>
              <a:ext uri="{FF2B5EF4-FFF2-40B4-BE49-F238E27FC236}">
                <a16:creationId xmlns:a16="http://schemas.microsoft.com/office/drawing/2014/main" id="{F60A4AF0-8355-4978-90F5-EFE10A48A5D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49361" y="5238380"/>
            <a:ext cx="0" cy="2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9">
            <a:extLst>
              <a:ext uri="{FF2B5EF4-FFF2-40B4-BE49-F238E27FC236}">
                <a16:creationId xmlns:a16="http://schemas.microsoft.com/office/drawing/2014/main" id="{90237741-8AE3-4456-BA61-5CF3FE5306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24006" y="5238380"/>
            <a:ext cx="1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11">
            <a:extLst>
              <a:ext uri="{FF2B5EF4-FFF2-40B4-BE49-F238E27FC236}">
                <a16:creationId xmlns:a16="http://schemas.microsoft.com/office/drawing/2014/main" id="{9FDD7D38-6063-4D15-A545-015751F0A1F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905737" y="5238380"/>
            <a:ext cx="0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17">
            <a:extLst>
              <a:ext uri="{FF2B5EF4-FFF2-40B4-BE49-F238E27FC236}">
                <a16:creationId xmlns:a16="http://schemas.microsoft.com/office/drawing/2014/main" id="{D1A30862-8EE2-4DC3-97BF-8371D1985865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49361" y="3992467"/>
            <a:ext cx="787627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22">
            <a:extLst>
              <a:ext uri="{FF2B5EF4-FFF2-40B4-BE49-F238E27FC236}">
                <a16:creationId xmlns:a16="http://schemas.microsoft.com/office/drawing/2014/main" id="{5E10F4DE-E918-468D-A000-10B57F9AD217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2224007" y="3992467"/>
            <a:ext cx="12981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25">
            <a:extLst>
              <a:ext uri="{FF2B5EF4-FFF2-40B4-BE49-F238E27FC236}">
                <a16:creationId xmlns:a16="http://schemas.microsoft.com/office/drawing/2014/main" id="{6EAD0760-4613-4186-B41F-1AFB2CC3179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2236988" y="3992467"/>
            <a:ext cx="668749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235">
            <a:extLst>
              <a:ext uri="{FF2B5EF4-FFF2-40B4-BE49-F238E27FC236}">
                <a16:creationId xmlns:a16="http://schemas.microsoft.com/office/drawing/2014/main" id="{8E821FC4-0995-4991-871C-0382820AD989}"/>
              </a:ext>
            </a:extLst>
          </p:cNvPr>
          <p:cNvSpPr/>
          <p:nvPr/>
        </p:nvSpPr>
        <p:spPr>
          <a:xfrm>
            <a:off x="1619667" y="5966339"/>
            <a:ext cx="1206016" cy="39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THX 1 / Connectivity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250">
            <a:extLst>
              <a:ext uri="{FF2B5EF4-FFF2-40B4-BE49-F238E27FC236}">
                <a16:creationId xmlns:a16="http://schemas.microsoft.com/office/drawing/2014/main" id="{3170B700-D141-41C4-99B7-A312CF2BB706}"/>
              </a:ext>
            </a:extLst>
          </p:cNvPr>
          <p:cNvCxnSpPr/>
          <p:nvPr/>
        </p:nvCxnSpPr>
        <p:spPr>
          <a:xfrm>
            <a:off x="351408" y="2793731"/>
            <a:ext cx="1111463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251">
            <a:extLst>
              <a:ext uri="{FF2B5EF4-FFF2-40B4-BE49-F238E27FC236}">
                <a16:creationId xmlns:a16="http://schemas.microsoft.com/office/drawing/2014/main" id="{3214ADAD-B4FA-441E-819C-1CA23003ECBF}"/>
              </a:ext>
            </a:extLst>
          </p:cNvPr>
          <p:cNvCxnSpPr/>
          <p:nvPr/>
        </p:nvCxnSpPr>
        <p:spPr>
          <a:xfrm>
            <a:off x="360835" y="4158459"/>
            <a:ext cx="1111463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258">
            <a:extLst>
              <a:ext uri="{FF2B5EF4-FFF2-40B4-BE49-F238E27FC236}">
                <a16:creationId xmlns:a16="http://schemas.microsoft.com/office/drawing/2014/main" id="{A2556687-63DE-491F-890F-2940D47B4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900" y="801502"/>
            <a:ext cx="1198672" cy="1465486"/>
          </a:xfrm>
          <a:prstGeom prst="rect">
            <a:avLst/>
          </a:prstGeom>
        </p:spPr>
      </p:pic>
      <p:cxnSp>
        <p:nvCxnSpPr>
          <p:cNvPr id="82" name="직선 화살표 연결선 262">
            <a:extLst>
              <a:ext uri="{FF2B5EF4-FFF2-40B4-BE49-F238E27FC236}">
                <a16:creationId xmlns:a16="http://schemas.microsoft.com/office/drawing/2014/main" id="{82C8FDB6-88F7-4DE3-AFCD-097DE2C55607}"/>
              </a:ext>
            </a:extLst>
          </p:cNvPr>
          <p:cNvCxnSpPr>
            <a:cxnSpLocks/>
            <a:stCxn id="12" idx="0"/>
            <a:endCxn id="81" idx="2"/>
          </p:cNvCxnSpPr>
          <p:nvPr/>
        </p:nvCxnSpPr>
        <p:spPr>
          <a:xfrm flipV="1">
            <a:off x="2236988" y="2266988"/>
            <a:ext cx="3208248" cy="899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265">
            <a:extLst>
              <a:ext uri="{FF2B5EF4-FFF2-40B4-BE49-F238E27FC236}">
                <a16:creationId xmlns:a16="http://schemas.microsoft.com/office/drawing/2014/main" id="{0DE2B197-F139-4D6C-94A5-A00E713004BD}"/>
              </a:ext>
            </a:extLst>
          </p:cNvPr>
          <p:cNvCxnSpPr>
            <a:cxnSpLocks/>
            <a:stCxn id="189" idx="0"/>
            <a:endCxn id="81" idx="2"/>
          </p:cNvCxnSpPr>
          <p:nvPr/>
        </p:nvCxnSpPr>
        <p:spPr>
          <a:xfrm flipV="1">
            <a:off x="4793815" y="2266988"/>
            <a:ext cx="651421" cy="899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68">
            <a:extLst>
              <a:ext uri="{FF2B5EF4-FFF2-40B4-BE49-F238E27FC236}">
                <a16:creationId xmlns:a16="http://schemas.microsoft.com/office/drawing/2014/main" id="{2BAD2C4F-7713-4646-90A2-1CC215F05EE2}"/>
              </a:ext>
            </a:extLst>
          </p:cNvPr>
          <p:cNvCxnSpPr>
            <a:cxnSpLocks/>
            <a:stCxn id="217" idx="0"/>
            <a:endCxn id="81" idx="2"/>
          </p:cNvCxnSpPr>
          <p:nvPr/>
        </p:nvCxnSpPr>
        <p:spPr>
          <a:xfrm flipH="1" flipV="1">
            <a:off x="5445236" y="2266988"/>
            <a:ext cx="1893476" cy="899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271">
            <a:extLst>
              <a:ext uri="{FF2B5EF4-FFF2-40B4-BE49-F238E27FC236}">
                <a16:creationId xmlns:a16="http://schemas.microsoft.com/office/drawing/2014/main" id="{0F90527E-740F-4AAC-B890-D499AEB58D99}"/>
              </a:ext>
            </a:extLst>
          </p:cNvPr>
          <p:cNvCxnSpPr>
            <a:cxnSpLocks/>
            <a:stCxn id="245" idx="0"/>
            <a:endCxn id="81" idx="2"/>
          </p:cNvCxnSpPr>
          <p:nvPr/>
        </p:nvCxnSpPr>
        <p:spPr>
          <a:xfrm flipH="1" flipV="1">
            <a:off x="5445236" y="2266988"/>
            <a:ext cx="4445457" cy="899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274">
            <a:extLst>
              <a:ext uri="{FF2B5EF4-FFF2-40B4-BE49-F238E27FC236}">
                <a16:creationId xmlns:a16="http://schemas.microsoft.com/office/drawing/2014/main" id="{98A4FB15-A87F-498A-A544-EC90251A63F0}"/>
              </a:ext>
            </a:extLst>
          </p:cNvPr>
          <p:cNvGrpSpPr/>
          <p:nvPr/>
        </p:nvGrpSpPr>
        <p:grpSpPr>
          <a:xfrm>
            <a:off x="7925249" y="1293375"/>
            <a:ext cx="1359924" cy="430277"/>
            <a:chOff x="10992676" y="3918184"/>
            <a:chExt cx="504005" cy="44905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C552DC-4C8D-4D56-8238-5D80F12A59E6}"/>
                </a:ext>
              </a:extLst>
            </p:cNvPr>
            <p:cNvSpPr txBox="1"/>
            <p:nvPr/>
          </p:nvSpPr>
          <p:spPr>
            <a:xfrm>
              <a:off x="10992676" y="3918184"/>
              <a:ext cx="504005" cy="176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/>
                <a:t>Big Data</a:t>
              </a:r>
              <a:endParaRPr lang="ko-KR" altLang="en-US" sz="11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5B1DF9-1C83-4EB7-91FC-DC4554ECE7EC}"/>
                </a:ext>
              </a:extLst>
            </p:cNvPr>
            <p:cNvSpPr txBox="1"/>
            <p:nvPr/>
          </p:nvSpPr>
          <p:spPr>
            <a:xfrm>
              <a:off x="10992676" y="4190572"/>
              <a:ext cx="504005" cy="176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/>
                <a:t>MES, ERP </a:t>
              </a:r>
              <a:r>
                <a:rPr lang="ko-KR" altLang="en-US" sz="1100" b="1" dirty="0"/>
                <a:t>등</a:t>
              </a:r>
            </a:p>
          </p:txBody>
        </p:sp>
      </p:grpSp>
      <p:pic>
        <p:nvPicPr>
          <p:cNvPr id="87" name="그림 277">
            <a:extLst>
              <a:ext uri="{FF2B5EF4-FFF2-40B4-BE49-F238E27FC236}">
                <a16:creationId xmlns:a16="http://schemas.microsoft.com/office/drawing/2014/main" id="{B06C2129-8017-4B48-B3D9-3CDFC1550B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6" t="10144" r="22526" b="24501"/>
          <a:stretch/>
        </p:blipFill>
        <p:spPr>
          <a:xfrm>
            <a:off x="7243871" y="1131607"/>
            <a:ext cx="652795" cy="76738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48CC54F-050E-475D-93B7-8BDD0D9DB5C2}"/>
              </a:ext>
            </a:extLst>
          </p:cNvPr>
          <p:cNvSpPr txBox="1"/>
          <p:nvPr/>
        </p:nvSpPr>
        <p:spPr>
          <a:xfrm>
            <a:off x="7198775" y="971209"/>
            <a:ext cx="7727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RDBMS</a:t>
            </a:r>
          </a:p>
        </p:txBody>
      </p:sp>
      <p:grpSp>
        <p:nvGrpSpPr>
          <p:cNvPr id="89" name="그룹 282">
            <a:extLst>
              <a:ext uri="{FF2B5EF4-FFF2-40B4-BE49-F238E27FC236}">
                <a16:creationId xmlns:a16="http://schemas.microsoft.com/office/drawing/2014/main" id="{26A76094-0D81-4418-A554-A51B7B781A7F}"/>
              </a:ext>
            </a:extLst>
          </p:cNvPr>
          <p:cNvGrpSpPr/>
          <p:nvPr/>
        </p:nvGrpSpPr>
        <p:grpSpPr>
          <a:xfrm>
            <a:off x="6033435" y="1201266"/>
            <a:ext cx="1252084" cy="581621"/>
            <a:chOff x="6224380" y="1065814"/>
            <a:chExt cx="1278820" cy="607001"/>
          </a:xfrm>
        </p:grpSpPr>
        <p:sp>
          <p:nvSpPr>
            <p:cNvPr id="103" name="왼쪽/오른쪽 화살표 133">
              <a:extLst>
                <a:ext uri="{FF2B5EF4-FFF2-40B4-BE49-F238E27FC236}">
                  <a16:creationId xmlns:a16="http://schemas.microsoft.com/office/drawing/2014/main" id="{BC9069B6-A719-44BD-A8B4-8913A105DF6D}"/>
                </a:ext>
              </a:extLst>
            </p:cNvPr>
            <p:cNvSpPr/>
            <p:nvPr/>
          </p:nvSpPr>
          <p:spPr>
            <a:xfrm>
              <a:off x="6242991" y="1065814"/>
              <a:ext cx="1197113" cy="607001"/>
            </a:xfrm>
            <a:prstGeom prst="leftRightArrow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621F8A-0982-41B4-8FCD-8E5CEF946582}"/>
                </a:ext>
              </a:extLst>
            </p:cNvPr>
            <p:cNvSpPr txBox="1"/>
            <p:nvPr/>
          </p:nvSpPr>
          <p:spPr>
            <a:xfrm>
              <a:off x="6224380" y="1234744"/>
              <a:ext cx="1278820" cy="256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/>
                <a:t>ThingWorx</a:t>
              </a:r>
            </a:p>
            <a:p>
              <a:pPr algn="ctr"/>
              <a:r>
                <a:rPr lang="en-US" altLang="ko-KR" sz="800" dirty="0"/>
                <a:t>Extension</a:t>
              </a:r>
              <a:endParaRPr lang="ko-KR" altLang="en-US" sz="800" dirty="0"/>
            </a:p>
          </p:txBody>
        </p:sp>
      </p:grpSp>
      <p:grpSp>
        <p:nvGrpSpPr>
          <p:cNvPr id="90" name="그룹 300">
            <a:extLst>
              <a:ext uri="{FF2B5EF4-FFF2-40B4-BE49-F238E27FC236}">
                <a16:creationId xmlns:a16="http://schemas.microsoft.com/office/drawing/2014/main" id="{823B4A5E-976C-4D6D-A522-F5ADB540244F}"/>
              </a:ext>
            </a:extLst>
          </p:cNvPr>
          <p:cNvGrpSpPr/>
          <p:nvPr/>
        </p:nvGrpSpPr>
        <p:grpSpPr>
          <a:xfrm>
            <a:off x="2670300" y="3549999"/>
            <a:ext cx="1156217" cy="903273"/>
            <a:chOff x="10815264" y="2341536"/>
            <a:chExt cx="1302031" cy="1085170"/>
          </a:xfrm>
        </p:grpSpPr>
        <p:grpSp>
          <p:nvGrpSpPr>
            <p:cNvPr id="98" name="그룹 299">
              <a:extLst>
                <a:ext uri="{FF2B5EF4-FFF2-40B4-BE49-F238E27FC236}">
                  <a16:creationId xmlns:a16="http://schemas.microsoft.com/office/drawing/2014/main" id="{0592A013-6539-4F89-A835-BB521D6A71E6}"/>
                </a:ext>
              </a:extLst>
            </p:cNvPr>
            <p:cNvGrpSpPr/>
            <p:nvPr/>
          </p:nvGrpSpPr>
          <p:grpSpPr>
            <a:xfrm>
              <a:off x="10815264" y="2341536"/>
              <a:ext cx="1151470" cy="913670"/>
              <a:chOff x="10821468" y="2453461"/>
              <a:chExt cx="1105669" cy="799544"/>
            </a:xfrm>
          </p:grpSpPr>
          <p:pic>
            <p:nvPicPr>
              <p:cNvPr id="100" name="그림 297">
                <a:extLst>
                  <a:ext uri="{FF2B5EF4-FFF2-40B4-BE49-F238E27FC236}">
                    <a16:creationId xmlns:a16="http://schemas.microsoft.com/office/drawing/2014/main" id="{5F1D3DEB-43F8-49B0-BAD4-53EFF21EA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248856" y="2548608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1" name="그림 295">
                <a:extLst>
                  <a:ext uri="{FF2B5EF4-FFF2-40B4-BE49-F238E27FC236}">
                    <a16:creationId xmlns:a16="http://schemas.microsoft.com/office/drawing/2014/main" id="{6D56A08F-EF7A-437F-961D-AF198936D4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0821468" y="2453461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2" name="그림 296">
                <a:extLst>
                  <a:ext uri="{FF2B5EF4-FFF2-40B4-BE49-F238E27FC236}">
                    <a16:creationId xmlns:a16="http://schemas.microsoft.com/office/drawing/2014/main" id="{7169FCB6-19EE-44ED-BC39-9E26C27BA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025303" y="2668585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7926F9-EA75-4047-8F24-BB2B00ABB6B0}"/>
                </a:ext>
              </a:extLst>
            </p:cNvPr>
            <p:cNvSpPr txBox="1"/>
            <p:nvPr/>
          </p:nvSpPr>
          <p:spPr>
            <a:xfrm>
              <a:off x="10816986" y="3260317"/>
              <a:ext cx="1300309" cy="166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err="1"/>
                <a:t>InfluxDB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서버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E25BF08-7BCD-4105-A23B-4A75A59D8852}"/>
              </a:ext>
            </a:extLst>
          </p:cNvPr>
          <p:cNvSpPr txBox="1"/>
          <p:nvPr/>
        </p:nvSpPr>
        <p:spPr>
          <a:xfrm>
            <a:off x="6797311" y="2076045"/>
            <a:ext cx="54514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dirty="0"/>
              <a:t>SQLDB</a:t>
            </a:r>
            <a:endParaRPr lang="ko-KR" altLang="en-US" sz="900" dirty="0"/>
          </a:p>
        </p:txBody>
      </p:sp>
      <p:pic>
        <p:nvPicPr>
          <p:cNvPr id="142" name="그림 296">
            <a:extLst>
              <a:ext uri="{FF2B5EF4-FFF2-40B4-BE49-F238E27FC236}">
                <a16:creationId xmlns:a16="http://schemas.microsoft.com/office/drawing/2014/main" id="{3645D56C-800F-4587-A413-01FCC02BA4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6" t="10144" r="22526" b="24501"/>
          <a:stretch/>
        </p:blipFill>
        <p:spPr>
          <a:xfrm>
            <a:off x="6107306" y="1844686"/>
            <a:ext cx="627271" cy="555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16E66D57-EE89-4B86-BF56-83C3AAD93B56}"/>
              </a:ext>
            </a:extLst>
          </p:cNvPr>
          <p:cNvSpPr txBox="1"/>
          <p:nvPr/>
        </p:nvSpPr>
        <p:spPr>
          <a:xfrm>
            <a:off x="1228230" y="2510652"/>
            <a:ext cx="8522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Federation</a:t>
            </a:r>
            <a:endParaRPr lang="ko-KR" altLang="en-US" sz="1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FCC2A41-8B5F-4996-A0DB-77B3ADA1C02C}"/>
              </a:ext>
            </a:extLst>
          </p:cNvPr>
          <p:cNvSpPr txBox="1"/>
          <p:nvPr/>
        </p:nvSpPr>
        <p:spPr>
          <a:xfrm>
            <a:off x="2871462" y="3285369"/>
            <a:ext cx="8522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Clustering</a:t>
            </a:r>
            <a:endParaRPr lang="ko-KR" altLang="en-US" sz="1000" dirty="0"/>
          </a:p>
        </p:txBody>
      </p:sp>
      <p:sp>
        <p:nvSpPr>
          <p:cNvPr id="175" name="사각형: 둥근 모서리 236">
            <a:extLst>
              <a:ext uri="{FF2B5EF4-FFF2-40B4-BE49-F238E27FC236}">
                <a16:creationId xmlns:a16="http://schemas.microsoft.com/office/drawing/2014/main" id="{91575C4E-CE0D-4CC9-9D24-53F7E39FEB8B}"/>
              </a:ext>
            </a:extLst>
          </p:cNvPr>
          <p:cNvSpPr/>
          <p:nvPr/>
        </p:nvSpPr>
        <p:spPr>
          <a:xfrm>
            <a:off x="4727981" y="2376893"/>
            <a:ext cx="1352059" cy="39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THX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">
            <a:extLst>
              <a:ext uri="{FF2B5EF4-FFF2-40B4-BE49-F238E27FC236}">
                <a16:creationId xmlns:a16="http://schemas.microsoft.com/office/drawing/2014/main" id="{E8BE7FC6-9F08-4E30-B250-B633904BD528}"/>
              </a:ext>
            </a:extLst>
          </p:cNvPr>
          <p:cNvSpPr/>
          <p:nvPr/>
        </p:nvSpPr>
        <p:spPr>
          <a:xfrm>
            <a:off x="3558694" y="4604807"/>
            <a:ext cx="2369850" cy="1596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7" name="그룹 3">
            <a:extLst>
              <a:ext uri="{FF2B5EF4-FFF2-40B4-BE49-F238E27FC236}">
                <a16:creationId xmlns:a16="http://schemas.microsoft.com/office/drawing/2014/main" id="{9526DFCB-9BEA-4C71-9F6D-0F460227832C}"/>
              </a:ext>
            </a:extLst>
          </p:cNvPr>
          <p:cNvGrpSpPr/>
          <p:nvPr/>
        </p:nvGrpSpPr>
        <p:grpSpPr>
          <a:xfrm>
            <a:off x="3709098" y="5524658"/>
            <a:ext cx="578211" cy="330297"/>
            <a:chOff x="2886518" y="1646857"/>
            <a:chExt cx="1105396" cy="498657"/>
          </a:xfrm>
        </p:grpSpPr>
        <p:pic>
          <p:nvPicPr>
            <p:cNvPr id="178" name="그림 4">
              <a:extLst>
                <a:ext uri="{FF2B5EF4-FFF2-40B4-BE49-F238E27FC236}">
                  <a16:creationId xmlns:a16="http://schemas.microsoft.com/office/drawing/2014/main" id="{2E268D1F-0F0F-4A36-9419-6A4C0846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79" name="그림 5">
              <a:extLst>
                <a:ext uri="{FF2B5EF4-FFF2-40B4-BE49-F238E27FC236}">
                  <a16:creationId xmlns:a16="http://schemas.microsoft.com/office/drawing/2014/main" id="{67DF574A-FE65-4F3A-8EB5-34DD95E7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180" name="그룹 6">
            <a:extLst>
              <a:ext uri="{FF2B5EF4-FFF2-40B4-BE49-F238E27FC236}">
                <a16:creationId xmlns:a16="http://schemas.microsoft.com/office/drawing/2014/main" id="{8B263387-1D65-410F-A912-B0F2BAF526F4}"/>
              </a:ext>
            </a:extLst>
          </p:cNvPr>
          <p:cNvGrpSpPr/>
          <p:nvPr/>
        </p:nvGrpSpPr>
        <p:grpSpPr>
          <a:xfrm>
            <a:off x="4436155" y="5524658"/>
            <a:ext cx="578211" cy="330297"/>
            <a:chOff x="2886518" y="1646857"/>
            <a:chExt cx="1105396" cy="498657"/>
          </a:xfrm>
        </p:grpSpPr>
        <p:pic>
          <p:nvPicPr>
            <p:cNvPr id="181" name="그림 7">
              <a:extLst>
                <a:ext uri="{FF2B5EF4-FFF2-40B4-BE49-F238E27FC236}">
                  <a16:creationId xmlns:a16="http://schemas.microsoft.com/office/drawing/2014/main" id="{8DA96B33-9B25-4CF1-9325-547C47BA4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82" name="그림 8">
              <a:extLst>
                <a:ext uri="{FF2B5EF4-FFF2-40B4-BE49-F238E27FC236}">
                  <a16:creationId xmlns:a16="http://schemas.microsoft.com/office/drawing/2014/main" id="{6DAFD7F3-7C3E-4A70-BB1B-A33BBB3F0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183" name="그룹 9">
            <a:extLst>
              <a:ext uri="{FF2B5EF4-FFF2-40B4-BE49-F238E27FC236}">
                <a16:creationId xmlns:a16="http://schemas.microsoft.com/office/drawing/2014/main" id="{F51D00E7-6A39-4789-87CA-5E231D5D4DD7}"/>
              </a:ext>
            </a:extLst>
          </p:cNvPr>
          <p:cNvGrpSpPr/>
          <p:nvPr/>
        </p:nvGrpSpPr>
        <p:grpSpPr>
          <a:xfrm>
            <a:off x="5165474" y="5524658"/>
            <a:ext cx="578211" cy="330297"/>
            <a:chOff x="2886518" y="1646857"/>
            <a:chExt cx="1105396" cy="498657"/>
          </a:xfrm>
        </p:grpSpPr>
        <p:pic>
          <p:nvPicPr>
            <p:cNvPr id="184" name="그림 10">
              <a:extLst>
                <a:ext uri="{FF2B5EF4-FFF2-40B4-BE49-F238E27FC236}">
                  <a16:creationId xmlns:a16="http://schemas.microsoft.com/office/drawing/2014/main" id="{E9392223-5208-498A-A96D-A06EC3941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185" name="그림 11">
              <a:extLst>
                <a:ext uri="{FF2B5EF4-FFF2-40B4-BE49-F238E27FC236}">
                  <a16:creationId xmlns:a16="http://schemas.microsoft.com/office/drawing/2014/main" id="{1DE90588-B9B8-489E-87E2-6F34D4AF3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pic>
        <p:nvPicPr>
          <p:cNvPr id="186" name="그림 12">
            <a:extLst>
              <a:ext uri="{FF2B5EF4-FFF2-40B4-BE49-F238E27FC236}">
                <a16:creationId xmlns:a16="http://schemas.microsoft.com/office/drawing/2014/main" id="{5FA66D17-D7E8-4C7B-A194-8FE8C08435F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9098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7" name="그림 13">
            <a:extLst>
              <a:ext uri="{FF2B5EF4-FFF2-40B4-BE49-F238E27FC236}">
                <a16:creationId xmlns:a16="http://schemas.microsoft.com/office/drawing/2014/main" id="{7B950579-1698-4CB0-AB30-5CE48A5877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3744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8" name="그림 14">
            <a:extLst>
              <a:ext uri="{FF2B5EF4-FFF2-40B4-BE49-F238E27FC236}">
                <a16:creationId xmlns:a16="http://schemas.microsoft.com/office/drawing/2014/main" id="{0A9A7E55-B871-4DAA-897E-47003CC335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5474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9" name="그림 77">
            <a:extLst>
              <a:ext uri="{FF2B5EF4-FFF2-40B4-BE49-F238E27FC236}">
                <a16:creationId xmlns:a16="http://schemas.microsoft.com/office/drawing/2014/main" id="{86E66619-C67C-48AC-ABDB-85528299C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461" y="3166883"/>
            <a:ext cx="754707" cy="825584"/>
          </a:xfrm>
          <a:prstGeom prst="rect">
            <a:avLst/>
          </a:prstGeom>
        </p:spPr>
      </p:pic>
      <p:cxnSp>
        <p:nvCxnSpPr>
          <p:cNvPr id="190" name="직선 화살표 연결선 107">
            <a:extLst>
              <a:ext uri="{FF2B5EF4-FFF2-40B4-BE49-F238E27FC236}">
                <a16:creationId xmlns:a16="http://schemas.microsoft.com/office/drawing/2014/main" id="{E68F5406-CD5B-4C4E-A01E-E8D7A48B967B}"/>
              </a:ext>
            </a:extLst>
          </p:cNvPr>
          <p:cNvCxnSpPr>
            <a:cxnSpLocks/>
            <a:endCxn id="186" idx="2"/>
          </p:cNvCxnSpPr>
          <p:nvPr/>
        </p:nvCxnSpPr>
        <p:spPr>
          <a:xfrm flipV="1">
            <a:off x="4006188" y="5238380"/>
            <a:ext cx="0" cy="2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09">
            <a:extLst>
              <a:ext uri="{FF2B5EF4-FFF2-40B4-BE49-F238E27FC236}">
                <a16:creationId xmlns:a16="http://schemas.microsoft.com/office/drawing/2014/main" id="{074E5CF7-A859-41EF-83B7-F3576D5E07E3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4780833" y="5238380"/>
            <a:ext cx="1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11">
            <a:extLst>
              <a:ext uri="{FF2B5EF4-FFF2-40B4-BE49-F238E27FC236}">
                <a16:creationId xmlns:a16="http://schemas.microsoft.com/office/drawing/2014/main" id="{B49E3CBA-E19E-4E9A-85B3-3C532990839C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5462564" y="5238380"/>
            <a:ext cx="0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17">
            <a:extLst>
              <a:ext uri="{FF2B5EF4-FFF2-40B4-BE49-F238E27FC236}">
                <a16:creationId xmlns:a16="http://schemas.microsoft.com/office/drawing/2014/main" id="{2D5F7D46-8ACA-4749-9264-5DECB079A1DA}"/>
              </a:ext>
            </a:extLst>
          </p:cNvPr>
          <p:cNvCxnSpPr>
            <a:cxnSpLocks/>
            <a:stCxn id="186" idx="0"/>
            <a:endCxn id="189" idx="2"/>
          </p:cNvCxnSpPr>
          <p:nvPr/>
        </p:nvCxnSpPr>
        <p:spPr>
          <a:xfrm flipV="1">
            <a:off x="4006188" y="3992467"/>
            <a:ext cx="787627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22">
            <a:extLst>
              <a:ext uri="{FF2B5EF4-FFF2-40B4-BE49-F238E27FC236}">
                <a16:creationId xmlns:a16="http://schemas.microsoft.com/office/drawing/2014/main" id="{AC4983F0-76F6-46FD-BEE9-F9B40526B777}"/>
              </a:ext>
            </a:extLst>
          </p:cNvPr>
          <p:cNvCxnSpPr>
            <a:cxnSpLocks/>
            <a:stCxn id="187" idx="0"/>
            <a:endCxn id="189" idx="2"/>
          </p:cNvCxnSpPr>
          <p:nvPr/>
        </p:nvCxnSpPr>
        <p:spPr>
          <a:xfrm flipV="1">
            <a:off x="4780834" y="3992467"/>
            <a:ext cx="12981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25">
            <a:extLst>
              <a:ext uri="{FF2B5EF4-FFF2-40B4-BE49-F238E27FC236}">
                <a16:creationId xmlns:a16="http://schemas.microsoft.com/office/drawing/2014/main" id="{61B84299-13FE-4ABC-8165-FD362D373EE8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H="1" flipV="1">
            <a:off x="4793815" y="3992467"/>
            <a:ext cx="668749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사각형: 둥근 모서리 235">
            <a:extLst>
              <a:ext uri="{FF2B5EF4-FFF2-40B4-BE49-F238E27FC236}">
                <a16:creationId xmlns:a16="http://schemas.microsoft.com/office/drawing/2014/main" id="{8A6B7C9C-4505-4DD4-AFD9-DCBD7D33501C}"/>
              </a:ext>
            </a:extLst>
          </p:cNvPr>
          <p:cNvSpPr/>
          <p:nvPr/>
        </p:nvSpPr>
        <p:spPr>
          <a:xfrm>
            <a:off x="4176494" y="5966339"/>
            <a:ext cx="1206016" cy="39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THX 1 / Connectivity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7" name="그룹 300">
            <a:extLst>
              <a:ext uri="{FF2B5EF4-FFF2-40B4-BE49-F238E27FC236}">
                <a16:creationId xmlns:a16="http://schemas.microsoft.com/office/drawing/2014/main" id="{90814CC2-974C-4E3A-8B77-6A0A5282120D}"/>
              </a:ext>
            </a:extLst>
          </p:cNvPr>
          <p:cNvGrpSpPr/>
          <p:nvPr/>
        </p:nvGrpSpPr>
        <p:grpSpPr>
          <a:xfrm>
            <a:off x="5227127" y="3549999"/>
            <a:ext cx="1156217" cy="903273"/>
            <a:chOff x="10815264" y="2341536"/>
            <a:chExt cx="1302031" cy="1085170"/>
          </a:xfrm>
        </p:grpSpPr>
        <p:grpSp>
          <p:nvGrpSpPr>
            <p:cNvPr id="198" name="그룹 299">
              <a:extLst>
                <a:ext uri="{FF2B5EF4-FFF2-40B4-BE49-F238E27FC236}">
                  <a16:creationId xmlns:a16="http://schemas.microsoft.com/office/drawing/2014/main" id="{BF2ED59A-2A11-4967-B4EF-186694FC6B13}"/>
                </a:ext>
              </a:extLst>
            </p:cNvPr>
            <p:cNvGrpSpPr/>
            <p:nvPr/>
          </p:nvGrpSpPr>
          <p:grpSpPr>
            <a:xfrm>
              <a:off x="10815264" y="2341536"/>
              <a:ext cx="1151470" cy="913670"/>
              <a:chOff x="10821468" y="2453461"/>
              <a:chExt cx="1105669" cy="799544"/>
            </a:xfrm>
          </p:grpSpPr>
          <p:pic>
            <p:nvPicPr>
              <p:cNvPr id="200" name="그림 297">
                <a:extLst>
                  <a:ext uri="{FF2B5EF4-FFF2-40B4-BE49-F238E27FC236}">
                    <a16:creationId xmlns:a16="http://schemas.microsoft.com/office/drawing/2014/main" id="{4A26FDDB-FBC4-4F5E-B483-DF56B8C74F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248856" y="2548608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01" name="그림 295">
                <a:extLst>
                  <a:ext uri="{FF2B5EF4-FFF2-40B4-BE49-F238E27FC236}">
                    <a16:creationId xmlns:a16="http://schemas.microsoft.com/office/drawing/2014/main" id="{7C12EA21-9245-42C7-851F-C4DB2C7F5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0821468" y="2453461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02" name="그림 296">
                <a:extLst>
                  <a:ext uri="{FF2B5EF4-FFF2-40B4-BE49-F238E27FC236}">
                    <a16:creationId xmlns:a16="http://schemas.microsoft.com/office/drawing/2014/main" id="{79163F85-0903-45A2-BEFE-D951384C6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025303" y="2668585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15B40FD-ECC6-4BD1-9829-4F2420C9CA9B}"/>
                </a:ext>
              </a:extLst>
            </p:cNvPr>
            <p:cNvSpPr txBox="1"/>
            <p:nvPr/>
          </p:nvSpPr>
          <p:spPr>
            <a:xfrm>
              <a:off x="10816986" y="3260317"/>
              <a:ext cx="1300309" cy="166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err="1"/>
                <a:t>InfluxDB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서버</a:t>
              </a: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49BEC432-C458-4368-92D3-1FFBA20C5124}"/>
              </a:ext>
            </a:extLst>
          </p:cNvPr>
          <p:cNvSpPr txBox="1"/>
          <p:nvPr/>
        </p:nvSpPr>
        <p:spPr>
          <a:xfrm>
            <a:off x="5428289" y="3285369"/>
            <a:ext cx="8522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Clustering</a:t>
            </a:r>
            <a:endParaRPr lang="ko-KR" altLang="en-US" sz="1000" dirty="0"/>
          </a:p>
        </p:txBody>
      </p:sp>
      <p:sp>
        <p:nvSpPr>
          <p:cNvPr id="204" name="직사각형 17">
            <a:extLst>
              <a:ext uri="{FF2B5EF4-FFF2-40B4-BE49-F238E27FC236}">
                <a16:creationId xmlns:a16="http://schemas.microsoft.com/office/drawing/2014/main" id="{A40C76E7-AFE0-4977-90F6-BDB5731F830C}"/>
              </a:ext>
            </a:extLst>
          </p:cNvPr>
          <p:cNvSpPr/>
          <p:nvPr/>
        </p:nvSpPr>
        <p:spPr>
          <a:xfrm>
            <a:off x="6103591" y="4604807"/>
            <a:ext cx="2369850" cy="1596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05" name="그룹 3">
            <a:extLst>
              <a:ext uri="{FF2B5EF4-FFF2-40B4-BE49-F238E27FC236}">
                <a16:creationId xmlns:a16="http://schemas.microsoft.com/office/drawing/2014/main" id="{83BF2D13-70AA-42AD-A65E-967C4777B4C9}"/>
              </a:ext>
            </a:extLst>
          </p:cNvPr>
          <p:cNvGrpSpPr/>
          <p:nvPr/>
        </p:nvGrpSpPr>
        <p:grpSpPr>
          <a:xfrm>
            <a:off x="6253995" y="5524658"/>
            <a:ext cx="578211" cy="330297"/>
            <a:chOff x="2886518" y="1646857"/>
            <a:chExt cx="1105396" cy="498657"/>
          </a:xfrm>
        </p:grpSpPr>
        <p:pic>
          <p:nvPicPr>
            <p:cNvPr id="206" name="그림 4">
              <a:extLst>
                <a:ext uri="{FF2B5EF4-FFF2-40B4-BE49-F238E27FC236}">
                  <a16:creationId xmlns:a16="http://schemas.microsoft.com/office/drawing/2014/main" id="{0E1BB3C7-B564-4A1A-9E04-9533FAF0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07" name="그림 5">
              <a:extLst>
                <a:ext uri="{FF2B5EF4-FFF2-40B4-BE49-F238E27FC236}">
                  <a16:creationId xmlns:a16="http://schemas.microsoft.com/office/drawing/2014/main" id="{A8FE251E-9A36-46AB-B9FD-56D2F832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208" name="그룹 6">
            <a:extLst>
              <a:ext uri="{FF2B5EF4-FFF2-40B4-BE49-F238E27FC236}">
                <a16:creationId xmlns:a16="http://schemas.microsoft.com/office/drawing/2014/main" id="{B94D8149-4CB8-487E-A63C-D468DD653FBC}"/>
              </a:ext>
            </a:extLst>
          </p:cNvPr>
          <p:cNvGrpSpPr/>
          <p:nvPr/>
        </p:nvGrpSpPr>
        <p:grpSpPr>
          <a:xfrm>
            <a:off x="6981052" y="5524658"/>
            <a:ext cx="578211" cy="330297"/>
            <a:chOff x="2886518" y="1646857"/>
            <a:chExt cx="1105396" cy="498657"/>
          </a:xfrm>
        </p:grpSpPr>
        <p:pic>
          <p:nvPicPr>
            <p:cNvPr id="209" name="그림 7">
              <a:extLst>
                <a:ext uri="{FF2B5EF4-FFF2-40B4-BE49-F238E27FC236}">
                  <a16:creationId xmlns:a16="http://schemas.microsoft.com/office/drawing/2014/main" id="{795A6F3C-54BF-4E9D-B605-B125DB1B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10" name="그림 8">
              <a:extLst>
                <a:ext uri="{FF2B5EF4-FFF2-40B4-BE49-F238E27FC236}">
                  <a16:creationId xmlns:a16="http://schemas.microsoft.com/office/drawing/2014/main" id="{8676638C-00C9-4519-A8AE-39B249F0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211" name="그룹 9">
            <a:extLst>
              <a:ext uri="{FF2B5EF4-FFF2-40B4-BE49-F238E27FC236}">
                <a16:creationId xmlns:a16="http://schemas.microsoft.com/office/drawing/2014/main" id="{AF1324EC-4B71-4074-9E2A-50DFDB3B3518}"/>
              </a:ext>
            </a:extLst>
          </p:cNvPr>
          <p:cNvGrpSpPr/>
          <p:nvPr/>
        </p:nvGrpSpPr>
        <p:grpSpPr>
          <a:xfrm>
            <a:off x="7710371" y="5524658"/>
            <a:ext cx="578211" cy="330297"/>
            <a:chOff x="2886518" y="1646857"/>
            <a:chExt cx="1105396" cy="498657"/>
          </a:xfrm>
        </p:grpSpPr>
        <p:pic>
          <p:nvPicPr>
            <p:cNvPr id="212" name="그림 10">
              <a:extLst>
                <a:ext uri="{FF2B5EF4-FFF2-40B4-BE49-F238E27FC236}">
                  <a16:creationId xmlns:a16="http://schemas.microsoft.com/office/drawing/2014/main" id="{495171B5-8F6C-40A2-8DEF-5B5D1597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13" name="그림 11">
              <a:extLst>
                <a:ext uri="{FF2B5EF4-FFF2-40B4-BE49-F238E27FC236}">
                  <a16:creationId xmlns:a16="http://schemas.microsoft.com/office/drawing/2014/main" id="{0EF44113-A3B0-4588-90C6-FD0948F46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pic>
        <p:nvPicPr>
          <p:cNvPr id="214" name="그림 12">
            <a:extLst>
              <a:ext uri="{FF2B5EF4-FFF2-40B4-BE49-F238E27FC236}">
                <a16:creationId xmlns:a16="http://schemas.microsoft.com/office/drawing/2014/main" id="{94E84882-001F-4BB0-90CA-A3A9CDD7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995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15" name="그림 13">
            <a:extLst>
              <a:ext uri="{FF2B5EF4-FFF2-40B4-BE49-F238E27FC236}">
                <a16:creationId xmlns:a16="http://schemas.microsoft.com/office/drawing/2014/main" id="{4ED9EA0A-0573-4AC1-9028-B8185FB353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8641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16" name="그림 14">
            <a:extLst>
              <a:ext uri="{FF2B5EF4-FFF2-40B4-BE49-F238E27FC236}">
                <a16:creationId xmlns:a16="http://schemas.microsoft.com/office/drawing/2014/main" id="{12DDD516-0FCD-4681-B334-7A461E9DB4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0371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17" name="그림 77">
            <a:extLst>
              <a:ext uri="{FF2B5EF4-FFF2-40B4-BE49-F238E27FC236}">
                <a16:creationId xmlns:a16="http://schemas.microsoft.com/office/drawing/2014/main" id="{6A1EF095-7950-441C-8BAE-3728ACFE4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358" y="3166883"/>
            <a:ext cx="754707" cy="825584"/>
          </a:xfrm>
          <a:prstGeom prst="rect">
            <a:avLst/>
          </a:prstGeom>
        </p:spPr>
      </p:pic>
      <p:cxnSp>
        <p:nvCxnSpPr>
          <p:cNvPr id="218" name="직선 화살표 연결선 107">
            <a:extLst>
              <a:ext uri="{FF2B5EF4-FFF2-40B4-BE49-F238E27FC236}">
                <a16:creationId xmlns:a16="http://schemas.microsoft.com/office/drawing/2014/main" id="{A9CC42BF-9D91-42AF-A2E3-89B7ED7FDA35}"/>
              </a:ext>
            </a:extLst>
          </p:cNvPr>
          <p:cNvCxnSpPr>
            <a:cxnSpLocks/>
            <a:endCxn id="214" idx="2"/>
          </p:cNvCxnSpPr>
          <p:nvPr/>
        </p:nvCxnSpPr>
        <p:spPr>
          <a:xfrm flipV="1">
            <a:off x="6551085" y="5238380"/>
            <a:ext cx="0" cy="2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109">
            <a:extLst>
              <a:ext uri="{FF2B5EF4-FFF2-40B4-BE49-F238E27FC236}">
                <a16:creationId xmlns:a16="http://schemas.microsoft.com/office/drawing/2014/main" id="{BBDC5CEA-8395-4DF2-A463-26CCCA5EF42C}"/>
              </a:ext>
            </a:extLst>
          </p:cNvPr>
          <p:cNvCxnSpPr>
            <a:cxnSpLocks/>
            <a:endCxn id="215" idx="2"/>
          </p:cNvCxnSpPr>
          <p:nvPr/>
        </p:nvCxnSpPr>
        <p:spPr>
          <a:xfrm flipV="1">
            <a:off x="7325730" y="5238380"/>
            <a:ext cx="1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111">
            <a:extLst>
              <a:ext uri="{FF2B5EF4-FFF2-40B4-BE49-F238E27FC236}">
                <a16:creationId xmlns:a16="http://schemas.microsoft.com/office/drawing/2014/main" id="{2AC0A6F4-38FC-4BE3-A3FA-6F1A755F7D89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8007461" y="5238380"/>
            <a:ext cx="0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117">
            <a:extLst>
              <a:ext uri="{FF2B5EF4-FFF2-40B4-BE49-F238E27FC236}">
                <a16:creationId xmlns:a16="http://schemas.microsoft.com/office/drawing/2014/main" id="{72E4BC08-7289-42D7-8DAD-A4D172D07F89}"/>
              </a:ext>
            </a:extLst>
          </p:cNvPr>
          <p:cNvCxnSpPr>
            <a:cxnSpLocks/>
            <a:stCxn id="214" idx="0"/>
            <a:endCxn id="217" idx="2"/>
          </p:cNvCxnSpPr>
          <p:nvPr/>
        </p:nvCxnSpPr>
        <p:spPr>
          <a:xfrm flipV="1">
            <a:off x="6551085" y="3992467"/>
            <a:ext cx="787627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122">
            <a:extLst>
              <a:ext uri="{FF2B5EF4-FFF2-40B4-BE49-F238E27FC236}">
                <a16:creationId xmlns:a16="http://schemas.microsoft.com/office/drawing/2014/main" id="{8B06C639-B1E0-48AF-879D-B40C19687743}"/>
              </a:ext>
            </a:extLst>
          </p:cNvPr>
          <p:cNvCxnSpPr>
            <a:cxnSpLocks/>
            <a:stCxn id="215" idx="0"/>
            <a:endCxn id="217" idx="2"/>
          </p:cNvCxnSpPr>
          <p:nvPr/>
        </p:nvCxnSpPr>
        <p:spPr>
          <a:xfrm flipV="1">
            <a:off x="7325731" y="3992467"/>
            <a:ext cx="12981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125">
            <a:extLst>
              <a:ext uri="{FF2B5EF4-FFF2-40B4-BE49-F238E27FC236}">
                <a16:creationId xmlns:a16="http://schemas.microsoft.com/office/drawing/2014/main" id="{898BEE59-E219-4F91-A33B-DF348208C87A}"/>
              </a:ext>
            </a:extLst>
          </p:cNvPr>
          <p:cNvCxnSpPr>
            <a:cxnSpLocks/>
            <a:stCxn id="216" idx="0"/>
            <a:endCxn id="217" idx="2"/>
          </p:cNvCxnSpPr>
          <p:nvPr/>
        </p:nvCxnSpPr>
        <p:spPr>
          <a:xfrm flipH="1" flipV="1">
            <a:off x="7338712" y="3992467"/>
            <a:ext cx="668749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사각형: 둥근 모서리 235">
            <a:extLst>
              <a:ext uri="{FF2B5EF4-FFF2-40B4-BE49-F238E27FC236}">
                <a16:creationId xmlns:a16="http://schemas.microsoft.com/office/drawing/2014/main" id="{BBED0BA1-263D-4D34-AE10-C7A79A96A32C}"/>
              </a:ext>
            </a:extLst>
          </p:cNvPr>
          <p:cNvSpPr/>
          <p:nvPr/>
        </p:nvSpPr>
        <p:spPr>
          <a:xfrm>
            <a:off x="6721391" y="5966339"/>
            <a:ext cx="1206016" cy="39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5" name="그룹 300">
            <a:extLst>
              <a:ext uri="{FF2B5EF4-FFF2-40B4-BE49-F238E27FC236}">
                <a16:creationId xmlns:a16="http://schemas.microsoft.com/office/drawing/2014/main" id="{E23846D0-B759-4012-8549-66F46FC3E6FB}"/>
              </a:ext>
            </a:extLst>
          </p:cNvPr>
          <p:cNvGrpSpPr/>
          <p:nvPr/>
        </p:nvGrpSpPr>
        <p:grpSpPr>
          <a:xfrm>
            <a:off x="7772024" y="3549999"/>
            <a:ext cx="1156217" cy="903273"/>
            <a:chOff x="10815264" y="2341536"/>
            <a:chExt cx="1302031" cy="1085170"/>
          </a:xfrm>
        </p:grpSpPr>
        <p:grpSp>
          <p:nvGrpSpPr>
            <p:cNvPr id="226" name="그룹 299">
              <a:extLst>
                <a:ext uri="{FF2B5EF4-FFF2-40B4-BE49-F238E27FC236}">
                  <a16:creationId xmlns:a16="http://schemas.microsoft.com/office/drawing/2014/main" id="{555471DE-665F-49BE-9270-3DD487EE16C8}"/>
                </a:ext>
              </a:extLst>
            </p:cNvPr>
            <p:cNvGrpSpPr/>
            <p:nvPr/>
          </p:nvGrpSpPr>
          <p:grpSpPr>
            <a:xfrm>
              <a:off x="10815264" y="2341536"/>
              <a:ext cx="1151470" cy="913670"/>
              <a:chOff x="10821468" y="2453461"/>
              <a:chExt cx="1105669" cy="799544"/>
            </a:xfrm>
          </p:grpSpPr>
          <p:pic>
            <p:nvPicPr>
              <p:cNvPr id="228" name="그림 297">
                <a:extLst>
                  <a:ext uri="{FF2B5EF4-FFF2-40B4-BE49-F238E27FC236}">
                    <a16:creationId xmlns:a16="http://schemas.microsoft.com/office/drawing/2014/main" id="{3509684B-351C-45D2-BCE6-005BEA9EA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248856" y="2548608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29" name="그림 295">
                <a:extLst>
                  <a:ext uri="{FF2B5EF4-FFF2-40B4-BE49-F238E27FC236}">
                    <a16:creationId xmlns:a16="http://schemas.microsoft.com/office/drawing/2014/main" id="{AE8C86B4-9CD6-4633-A993-21F56A6A6E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0821468" y="2453461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30" name="그림 296">
                <a:extLst>
                  <a:ext uri="{FF2B5EF4-FFF2-40B4-BE49-F238E27FC236}">
                    <a16:creationId xmlns:a16="http://schemas.microsoft.com/office/drawing/2014/main" id="{A7D78DB9-FCBB-4EED-9B1A-7F272545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025303" y="2668585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EFAD951-03EE-41A5-9C06-E0A3C3BD6698}"/>
                </a:ext>
              </a:extLst>
            </p:cNvPr>
            <p:cNvSpPr txBox="1"/>
            <p:nvPr/>
          </p:nvSpPr>
          <p:spPr>
            <a:xfrm>
              <a:off x="10816986" y="3260317"/>
              <a:ext cx="1300309" cy="166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err="1"/>
                <a:t>InfluxDB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서버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4F7F346-0FF4-4718-9848-A9C8FDD6E3BF}"/>
              </a:ext>
            </a:extLst>
          </p:cNvPr>
          <p:cNvSpPr txBox="1"/>
          <p:nvPr/>
        </p:nvSpPr>
        <p:spPr>
          <a:xfrm>
            <a:off x="7973186" y="3285369"/>
            <a:ext cx="8522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Clustering</a:t>
            </a:r>
            <a:endParaRPr lang="ko-KR" altLang="en-US" sz="1000" dirty="0"/>
          </a:p>
        </p:txBody>
      </p:sp>
      <p:sp>
        <p:nvSpPr>
          <p:cNvPr id="232" name="직사각형 17">
            <a:extLst>
              <a:ext uri="{FF2B5EF4-FFF2-40B4-BE49-F238E27FC236}">
                <a16:creationId xmlns:a16="http://schemas.microsoft.com/office/drawing/2014/main" id="{DC84CD24-F5F9-448A-AA8C-949161A6F1AE}"/>
              </a:ext>
            </a:extLst>
          </p:cNvPr>
          <p:cNvSpPr/>
          <p:nvPr/>
        </p:nvSpPr>
        <p:spPr>
          <a:xfrm>
            <a:off x="8655572" y="4604807"/>
            <a:ext cx="2369850" cy="1596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33" name="그룹 3">
            <a:extLst>
              <a:ext uri="{FF2B5EF4-FFF2-40B4-BE49-F238E27FC236}">
                <a16:creationId xmlns:a16="http://schemas.microsoft.com/office/drawing/2014/main" id="{91345CD9-AE1B-400B-8F77-F326F42FBB2B}"/>
              </a:ext>
            </a:extLst>
          </p:cNvPr>
          <p:cNvGrpSpPr/>
          <p:nvPr/>
        </p:nvGrpSpPr>
        <p:grpSpPr>
          <a:xfrm>
            <a:off x="8805976" y="5524658"/>
            <a:ext cx="578211" cy="330297"/>
            <a:chOff x="2886518" y="1646857"/>
            <a:chExt cx="1105396" cy="498657"/>
          </a:xfrm>
        </p:grpSpPr>
        <p:pic>
          <p:nvPicPr>
            <p:cNvPr id="234" name="그림 4">
              <a:extLst>
                <a:ext uri="{FF2B5EF4-FFF2-40B4-BE49-F238E27FC236}">
                  <a16:creationId xmlns:a16="http://schemas.microsoft.com/office/drawing/2014/main" id="{0ACC5382-EA94-4EAC-927F-E3A9F2C94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35" name="그림 5">
              <a:extLst>
                <a:ext uri="{FF2B5EF4-FFF2-40B4-BE49-F238E27FC236}">
                  <a16:creationId xmlns:a16="http://schemas.microsoft.com/office/drawing/2014/main" id="{C6D2B54A-BEB6-45CC-BB84-5C06CD85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236" name="그룹 6">
            <a:extLst>
              <a:ext uri="{FF2B5EF4-FFF2-40B4-BE49-F238E27FC236}">
                <a16:creationId xmlns:a16="http://schemas.microsoft.com/office/drawing/2014/main" id="{3506803D-9C1E-4509-951B-FDC895FD69D6}"/>
              </a:ext>
            </a:extLst>
          </p:cNvPr>
          <p:cNvGrpSpPr/>
          <p:nvPr/>
        </p:nvGrpSpPr>
        <p:grpSpPr>
          <a:xfrm>
            <a:off x="9533033" y="5524658"/>
            <a:ext cx="578211" cy="330297"/>
            <a:chOff x="2886518" y="1646857"/>
            <a:chExt cx="1105396" cy="498657"/>
          </a:xfrm>
        </p:grpSpPr>
        <p:pic>
          <p:nvPicPr>
            <p:cNvPr id="237" name="그림 7">
              <a:extLst>
                <a:ext uri="{FF2B5EF4-FFF2-40B4-BE49-F238E27FC236}">
                  <a16:creationId xmlns:a16="http://schemas.microsoft.com/office/drawing/2014/main" id="{CBC86F63-7AB3-4F70-B84F-4F6B9743E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38" name="그림 8">
              <a:extLst>
                <a:ext uri="{FF2B5EF4-FFF2-40B4-BE49-F238E27FC236}">
                  <a16:creationId xmlns:a16="http://schemas.microsoft.com/office/drawing/2014/main" id="{D082B9BA-0DB7-4A46-8854-3BF0D400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grpSp>
        <p:nvGrpSpPr>
          <p:cNvPr id="239" name="그룹 9">
            <a:extLst>
              <a:ext uri="{FF2B5EF4-FFF2-40B4-BE49-F238E27FC236}">
                <a16:creationId xmlns:a16="http://schemas.microsoft.com/office/drawing/2014/main" id="{D48D61AE-9C5D-4104-B8DA-80124CB9729A}"/>
              </a:ext>
            </a:extLst>
          </p:cNvPr>
          <p:cNvGrpSpPr/>
          <p:nvPr/>
        </p:nvGrpSpPr>
        <p:grpSpPr>
          <a:xfrm>
            <a:off x="10262352" y="5524658"/>
            <a:ext cx="578211" cy="330297"/>
            <a:chOff x="2886518" y="1646857"/>
            <a:chExt cx="1105396" cy="498657"/>
          </a:xfrm>
        </p:grpSpPr>
        <p:pic>
          <p:nvPicPr>
            <p:cNvPr id="240" name="그림 10">
              <a:extLst>
                <a:ext uri="{FF2B5EF4-FFF2-40B4-BE49-F238E27FC236}">
                  <a16:creationId xmlns:a16="http://schemas.microsoft.com/office/drawing/2014/main" id="{667F5A66-4281-428D-AE1F-5EF9E44B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6518" y="1646857"/>
              <a:ext cx="658940" cy="498657"/>
            </a:xfrm>
            <a:prstGeom prst="rect">
              <a:avLst/>
            </a:prstGeom>
          </p:spPr>
        </p:pic>
        <p:pic>
          <p:nvPicPr>
            <p:cNvPr id="241" name="그림 11">
              <a:extLst>
                <a:ext uri="{FF2B5EF4-FFF2-40B4-BE49-F238E27FC236}">
                  <a16:creationId xmlns:a16="http://schemas.microsoft.com/office/drawing/2014/main" id="{3862C891-FAA6-408B-A4F4-D1F4806C3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04195" y="1773258"/>
              <a:ext cx="587719" cy="303993"/>
            </a:xfrm>
            <a:prstGeom prst="rect">
              <a:avLst/>
            </a:prstGeom>
          </p:spPr>
        </p:pic>
      </p:grpSp>
      <p:pic>
        <p:nvPicPr>
          <p:cNvPr id="242" name="그림 12">
            <a:extLst>
              <a:ext uri="{FF2B5EF4-FFF2-40B4-BE49-F238E27FC236}">
                <a16:creationId xmlns:a16="http://schemas.microsoft.com/office/drawing/2014/main" id="{59FA9ECA-F3C3-47E2-9DBD-249FE02A40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5976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43" name="그림 13">
            <a:extLst>
              <a:ext uri="{FF2B5EF4-FFF2-40B4-BE49-F238E27FC236}">
                <a16:creationId xmlns:a16="http://schemas.microsoft.com/office/drawing/2014/main" id="{E714B746-82FC-450F-9546-8C25463FA4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0622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44" name="그림 14">
            <a:extLst>
              <a:ext uri="{FF2B5EF4-FFF2-40B4-BE49-F238E27FC236}">
                <a16:creationId xmlns:a16="http://schemas.microsoft.com/office/drawing/2014/main" id="{A5A42485-3426-44BC-AE70-A0511E2C4C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2352" y="5066590"/>
            <a:ext cx="594179" cy="1717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245" name="그림 77">
            <a:extLst>
              <a:ext uri="{FF2B5EF4-FFF2-40B4-BE49-F238E27FC236}">
                <a16:creationId xmlns:a16="http://schemas.microsoft.com/office/drawing/2014/main" id="{84EA4303-9303-4E1D-9288-100085C04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339" y="3166883"/>
            <a:ext cx="754707" cy="825584"/>
          </a:xfrm>
          <a:prstGeom prst="rect">
            <a:avLst/>
          </a:prstGeom>
        </p:spPr>
      </p:pic>
      <p:cxnSp>
        <p:nvCxnSpPr>
          <p:cNvPr id="246" name="직선 화살표 연결선 107">
            <a:extLst>
              <a:ext uri="{FF2B5EF4-FFF2-40B4-BE49-F238E27FC236}">
                <a16:creationId xmlns:a16="http://schemas.microsoft.com/office/drawing/2014/main" id="{5A7FC128-294A-4DF7-87A9-054EFA0CCDD0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9103066" y="5238380"/>
            <a:ext cx="0" cy="2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09">
            <a:extLst>
              <a:ext uri="{FF2B5EF4-FFF2-40B4-BE49-F238E27FC236}">
                <a16:creationId xmlns:a16="http://schemas.microsoft.com/office/drawing/2014/main" id="{AB881C89-C389-46A4-B9C6-5A2A574C85A8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9877711" y="5238380"/>
            <a:ext cx="1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111">
            <a:extLst>
              <a:ext uri="{FF2B5EF4-FFF2-40B4-BE49-F238E27FC236}">
                <a16:creationId xmlns:a16="http://schemas.microsoft.com/office/drawing/2014/main" id="{FD58C452-9E4F-428C-841C-262FB0D1FDE9}"/>
              </a:ext>
            </a:extLst>
          </p:cNvPr>
          <p:cNvCxnSpPr>
            <a:cxnSpLocks/>
            <a:endCxn id="244" idx="2"/>
          </p:cNvCxnSpPr>
          <p:nvPr/>
        </p:nvCxnSpPr>
        <p:spPr>
          <a:xfrm flipV="1">
            <a:off x="10559442" y="5238380"/>
            <a:ext cx="0" cy="2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17">
            <a:extLst>
              <a:ext uri="{FF2B5EF4-FFF2-40B4-BE49-F238E27FC236}">
                <a16:creationId xmlns:a16="http://schemas.microsoft.com/office/drawing/2014/main" id="{FF2D4B5F-99EC-4541-8963-13E01A727F0F}"/>
              </a:ext>
            </a:extLst>
          </p:cNvPr>
          <p:cNvCxnSpPr>
            <a:cxnSpLocks/>
            <a:stCxn id="242" idx="0"/>
            <a:endCxn id="245" idx="2"/>
          </p:cNvCxnSpPr>
          <p:nvPr/>
        </p:nvCxnSpPr>
        <p:spPr>
          <a:xfrm flipV="1">
            <a:off x="9103066" y="3992467"/>
            <a:ext cx="787627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22">
            <a:extLst>
              <a:ext uri="{FF2B5EF4-FFF2-40B4-BE49-F238E27FC236}">
                <a16:creationId xmlns:a16="http://schemas.microsoft.com/office/drawing/2014/main" id="{B0094A12-339A-419B-8E89-EE9F56BA74AB}"/>
              </a:ext>
            </a:extLst>
          </p:cNvPr>
          <p:cNvCxnSpPr>
            <a:cxnSpLocks/>
            <a:stCxn id="243" idx="0"/>
            <a:endCxn id="245" idx="2"/>
          </p:cNvCxnSpPr>
          <p:nvPr/>
        </p:nvCxnSpPr>
        <p:spPr>
          <a:xfrm flipV="1">
            <a:off x="9877712" y="3992467"/>
            <a:ext cx="12981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125">
            <a:extLst>
              <a:ext uri="{FF2B5EF4-FFF2-40B4-BE49-F238E27FC236}">
                <a16:creationId xmlns:a16="http://schemas.microsoft.com/office/drawing/2014/main" id="{EE02222C-4EE6-43BC-98F4-1A0617F4D719}"/>
              </a:ext>
            </a:extLst>
          </p:cNvPr>
          <p:cNvCxnSpPr>
            <a:cxnSpLocks/>
            <a:stCxn id="244" idx="0"/>
            <a:endCxn id="245" idx="2"/>
          </p:cNvCxnSpPr>
          <p:nvPr/>
        </p:nvCxnSpPr>
        <p:spPr>
          <a:xfrm flipH="1" flipV="1">
            <a:off x="9890693" y="3992467"/>
            <a:ext cx="668749" cy="10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사각형: 둥근 모서리 235">
            <a:extLst>
              <a:ext uri="{FF2B5EF4-FFF2-40B4-BE49-F238E27FC236}">
                <a16:creationId xmlns:a16="http://schemas.microsoft.com/office/drawing/2014/main" id="{7F204430-F67A-4031-8D7F-0DC1D51C5073}"/>
              </a:ext>
            </a:extLst>
          </p:cNvPr>
          <p:cNvSpPr/>
          <p:nvPr/>
        </p:nvSpPr>
        <p:spPr>
          <a:xfrm>
            <a:off x="9273372" y="5966339"/>
            <a:ext cx="1206016" cy="39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53" name="그룹 300">
            <a:extLst>
              <a:ext uri="{FF2B5EF4-FFF2-40B4-BE49-F238E27FC236}">
                <a16:creationId xmlns:a16="http://schemas.microsoft.com/office/drawing/2014/main" id="{F861DABD-C4B6-4BA0-8F4D-EB1DA0D03624}"/>
              </a:ext>
            </a:extLst>
          </p:cNvPr>
          <p:cNvGrpSpPr/>
          <p:nvPr/>
        </p:nvGrpSpPr>
        <p:grpSpPr>
          <a:xfrm>
            <a:off x="10324005" y="3549999"/>
            <a:ext cx="1156217" cy="903273"/>
            <a:chOff x="10815264" y="2341536"/>
            <a:chExt cx="1302031" cy="1085170"/>
          </a:xfrm>
        </p:grpSpPr>
        <p:grpSp>
          <p:nvGrpSpPr>
            <p:cNvPr id="254" name="그룹 299">
              <a:extLst>
                <a:ext uri="{FF2B5EF4-FFF2-40B4-BE49-F238E27FC236}">
                  <a16:creationId xmlns:a16="http://schemas.microsoft.com/office/drawing/2014/main" id="{FE9F7792-2EFD-4B13-AB1C-926C2D28E335}"/>
                </a:ext>
              </a:extLst>
            </p:cNvPr>
            <p:cNvGrpSpPr/>
            <p:nvPr/>
          </p:nvGrpSpPr>
          <p:grpSpPr>
            <a:xfrm>
              <a:off x="10815264" y="2341536"/>
              <a:ext cx="1151470" cy="913670"/>
              <a:chOff x="10821468" y="2453461"/>
              <a:chExt cx="1105669" cy="799544"/>
            </a:xfrm>
          </p:grpSpPr>
          <p:pic>
            <p:nvPicPr>
              <p:cNvPr id="256" name="그림 297">
                <a:extLst>
                  <a:ext uri="{FF2B5EF4-FFF2-40B4-BE49-F238E27FC236}">
                    <a16:creationId xmlns:a16="http://schemas.microsoft.com/office/drawing/2014/main" id="{8C927048-2E9D-4209-BA34-030C008920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248856" y="2548608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7" name="그림 295">
                <a:extLst>
                  <a:ext uri="{FF2B5EF4-FFF2-40B4-BE49-F238E27FC236}">
                    <a16:creationId xmlns:a16="http://schemas.microsoft.com/office/drawing/2014/main" id="{6F42B8FA-26E3-4237-903D-51EA44AB3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0821468" y="2453461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8" name="그림 296">
                <a:extLst>
                  <a:ext uri="{FF2B5EF4-FFF2-40B4-BE49-F238E27FC236}">
                    <a16:creationId xmlns:a16="http://schemas.microsoft.com/office/drawing/2014/main" id="{606ED779-50A3-4578-AF90-9A82A8187E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6" t="10144" r="22526" b="24501"/>
              <a:stretch/>
            </p:blipFill>
            <p:spPr>
              <a:xfrm>
                <a:off x="11025303" y="2668585"/>
                <a:ext cx="678281" cy="5844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993BEC-BA1D-4655-8E7E-2D9BE8243E29}"/>
                </a:ext>
              </a:extLst>
            </p:cNvPr>
            <p:cNvSpPr txBox="1"/>
            <p:nvPr/>
          </p:nvSpPr>
          <p:spPr>
            <a:xfrm>
              <a:off x="10816986" y="3260317"/>
              <a:ext cx="1300309" cy="166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err="1"/>
                <a:t>InfluxDB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서버</a:t>
              </a: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D657D293-14DA-430E-85A1-9ADA2F5E6F85}"/>
              </a:ext>
            </a:extLst>
          </p:cNvPr>
          <p:cNvSpPr txBox="1"/>
          <p:nvPr/>
        </p:nvSpPr>
        <p:spPr>
          <a:xfrm>
            <a:off x="10525167" y="3285369"/>
            <a:ext cx="8522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Clustering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44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9099B-EC5E-4FEB-BE8E-C879C1E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 architecture</a:t>
            </a:r>
            <a:endParaRPr lang="ko-KR" altLang="en-US" b="1" dirty="0"/>
          </a:p>
        </p:txBody>
      </p:sp>
      <p:sp>
        <p:nvSpPr>
          <p:cNvPr id="6" name="타원 23">
            <a:extLst>
              <a:ext uri="{FF2B5EF4-FFF2-40B4-BE49-F238E27FC236}">
                <a16:creationId xmlns:a16="http://schemas.microsoft.com/office/drawing/2014/main" id="{339D210F-C41C-4CCE-841D-AA47B23A1F32}"/>
              </a:ext>
            </a:extLst>
          </p:cNvPr>
          <p:cNvSpPr/>
          <p:nvPr/>
        </p:nvSpPr>
        <p:spPr>
          <a:xfrm>
            <a:off x="8529465" y="4425817"/>
            <a:ext cx="2226757" cy="1776011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Node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구성</a:t>
            </a:r>
          </a:p>
        </p:txBody>
      </p:sp>
      <p:grpSp>
        <p:nvGrpSpPr>
          <p:cNvPr id="7" name="그룹 22">
            <a:extLst>
              <a:ext uri="{FF2B5EF4-FFF2-40B4-BE49-F238E27FC236}">
                <a16:creationId xmlns:a16="http://schemas.microsoft.com/office/drawing/2014/main" id="{9D93B900-C7AA-41E6-BA6E-F08571477145}"/>
              </a:ext>
            </a:extLst>
          </p:cNvPr>
          <p:cNvGrpSpPr/>
          <p:nvPr/>
        </p:nvGrpSpPr>
        <p:grpSpPr>
          <a:xfrm>
            <a:off x="2173192" y="2043608"/>
            <a:ext cx="1341797" cy="1144800"/>
            <a:chOff x="4491080" y="3535462"/>
            <a:chExt cx="1341797" cy="1144800"/>
          </a:xfrm>
        </p:grpSpPr>
        <p:sp>
          <p:nvSpPr>
            <p:cNvPr id="70" name="직사각형 94">
              <a:extLst>
                <a:ext uri="{FF2B5EF4-FFF2-40B4-BE49-F238E27FC236}">
                  <a16:creationId xmlns:a16="http://schemas.microsoft.com/office/drawing/2014/main" id="{94AE2173-5800-4249-AAA3-1368E78ED26F}"/>
                </a:ext>
              </a:extLst>
            </p:cNvPr>
            <p:cNvSpPr/>
            <p:nvPr/>
          </p:nvSpPr>
          <p:spPr>
            <a:xfrm>
              <a:off x="4491080" y="3535462"/>
              <a:ext cx="1341797" cy="114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운영 서버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</a:p>
          </p:txBody>
        </p:sp>
        <p:sp>
          <p:nvSpPr>
            <p:cNvPr id="71" name="직사각형 95">
              <a:extLst>
                <a:ext uri="{FF2B5EF4-FFF2-40B4-BE49-F238E27FC236}">
                  <a16:creationId xmlns:a16="http://schemas.microsoft.com/office/drawing/2014/main" id="{DDF9D647-847B-4DAF-BA86-0AECB9839EDC}"/>
                </a:ext>
              </a:extLst>
            </p:cNvPr>
            <p:cNvSpPr/>
            <p:nvPr/>
          </p:nvSpPr>
          <p:spPr>
            <a:xfrm>
              <a:off x="4557241" y="4021212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Thingworx 1</a:t>
              </a:r>
            </a:p>
          </p:txBody>
        </p:sp>
      </p:grpSp>
      <p:grpSp>
        <p:nvGrpSpPr>
          <p:cNvPr id="8" name="그룹 21">
            <a:extLst>
              <a:ext uri="{FF2B5EF4-FFF2-40B4-BE49-F238E27FC236}">
                <a16:creationId xmlns:a16="http://schemas.microsoft.com/office/drawing/2014/main" id="{9209D449-4819-4F28-BEFD-6B2003383461}"/>
              </a:ext>
            </a:extLst>
          </p:cNvPr>
          <p:cNvGrpSpPr/>
          <p:nvPr/>
        </p:nvGrpSpPr>
        <p:grpSpPr>
          <a:xfrm>
            <a:off x="4326461" y="2043607"/>
            <a:ext cx="1341797" cy="1144800"/>
            <a:chOff x="6643685" y="3567390"/>
            <a:chExt cx="1341797" cy="1144800"/>
          </a:xfrm>
        </p:grpSpPr>
        <p:sp>
          <p:nvSpPr>
            <p:cNvPr id="68" name="직사각형 100">
              <a:extLst>
                <a:ext uri="{FF2B5EF4-FFF2-40B4-BE49-F238E27FC236}">
                  <a16:creationId xmlns:a16="http://schemas.microsoft.com/office/drawing/2014/main" id="{4F24A477-73F8-499C-B7B6-364A7B996BCC}"/>
                </a:ext>
              </a:extLst>
            </p:cNvPr>
            <p:cNvSpPr/>
            <p:nvPr/>
          </p:nvSpPr>
          <p:spPr>
            <a:xfrm>
              <a:off x="6643685" y="3567390"/>
              <a:ext cx="1341797" cy="114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운영 서버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</a:p>
          </p:txBody>
        </p:sp>
        <p:sp>
          <p:nvSpPr>
            <p:cNvPr id="69" name="직사각형 101">
              <a:extLst>
                <a:ext uri="{FF2B5EF4-FFF2-40B4-BE49-F238E27FC236}">
                  <a16:creationId xmlns:a16="http://schemas.microsoft.com/office/drawing/2014/main" id="{78DA97D1-31B8-4DF2-A950-98EA9E591ED4}"/>
                </a:ext>
              </a:extLst>
            </p:cNvPr>
            <p:cNvSpPr/>
            <p:nvPr/>
          </p:nvSpPr>
          <p:spPr>
            <a:xfrm>
              <a:off x="6709846" y="4043809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Thingworx 2</a:t>
              </a:r>
            </a:p>
          </p:txBody>
        </p: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87C7CFF5-739C-4282-B2BF-2674543F0452}"/>
              </a:ext>
            </a:extLst>
          </p:cNvPr>
          <p:cNvSpPr txBox="1"/>
          <p:nvPr/>
        </p:nvSpPr>
        <p:spPr>
          <a:xfrm>
            <a:off x="2550569" y="2326295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Active</a:t>
            </a:r>
            <a:endParaRPr lang="ko-KR" altLang="en-US" sz="1100" b="1" dirty="0"/>
          </a:p>
        </p:txBody>
      </p:sp>
      <p:sp>
        <p:nvSpPr>
          <p:cNvPr id="10" name="TextBox 65">
            <a:extLst>
              <a:ext uri="{FF2B5EF4-FFF2-40B4-BE49-F238E27FC236}">
                <a16:creationId xmlns:a16="http://schemas.microsoft.com/office/drawing/2014/main" id="{ED5D33DB-0958-4923-A409-9C8A3FC2D253}"/>
              </a:ext>
            </a:extLst>
          </p:cNvPr>
          <p:cNvSpPr txBox="1"/>
          <p:nvPr/>
        </p:nvSpPr>
        <p:spPr>
          <a:xfrm>
            <a:off x="4703835" y="2323266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Standby</a:t>
            </a:r>
            <a:endParaRPr lang="ko-KR" altLang="en-US" sz="1100" b="1" dirty="0"/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DA6079A2-5901-4510-8907-6312EB1FB68D}"/>
              </a:ext>
            </a:extLst>
          </p:cNvPr>
          <p:cNvGrpSpPr/>
          <p:nvPr/>
        </p:nvGrpSpPr>
        <p:grpSpPr>
          <a:xfrm>
            <a:off x="1686048" y="4582287"/>
            <a:ext cx="1341797" cy="1146301"/>
            <a:chOff x="3497125" y="3396529"/>
            <a:chExt cx="1341797" cy="1146301"/>
          </a:xfrm>
        </p:grpSpPr>
        <p:grpSp>
          <p:nvGrpSpPr>
            <p:cNvPr id="64" name="그룹 116">
              <a:extLst>
                <a:ext uri="{FF2B5EF4-FFF2-40B4-BE49-F238E27FC236}">
                  <a16:creationId xmlns:a16="http://schemas.microsoft.com/office/drawing/2014/main" id="{A0EC703E-FA9F-48BE-AE50-B6D776B3D64F}"/>
                </a:ext>
              </a:extLst>
            </p:cNvPr>
            <p:cNvGrpSpPr/>
            <p:nvPr/>
          </p:nvGrpSpPr>
          <p:grpSpPr>
            <a:xfrm>
              <a:off x="3497125" y="3396529"/>
              <a:ext cx="1341797" cy="1146301"/>
              <a:chOff x="4491080" y="3359733"/>
              <a:chExt cx="1341797" cy="1146301"/>
            </a:xfrm>
          </p:grpSpPr>
          <p:sp>
            <p:nvSpPr>
              <p:cNvPr id="66" name="직사각형 117">
                <a:extLst>
                  <a:ext uri="{FF2B5EF4-FFF2-40B4-BE49-F238E27FC236}">
                    <a16:creationId xmlns:a16="http://schemas.microsoft.com/office/drawing/2014/main" id="{14CD39E7-0408-493E-8DAE-68F484531B41}"/>
                  </a:ext>
                </a:extLst>
              </p:cNvPr>
              <p:cNvSpPr/>
              <p:nvPr/>
            </p:nvSpPr>
            <p:spPr>
              <a:xfrm>
                <a:off x="4491080" y="3359733"/>
                <a:ext cx="1341797" cy="11463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</a:rPr>
                  <a:t>서버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67" name="직사각형 118">
                <a:extLst>
                  <a:ext uri="{FF2B5EF4-FFF2-40B4-BE49-F238E27FC236}">
                    <a16:creationId xmlns:a16="http://schemas.microsoft.com/office/drawing/2014/main" id="{A6C89C41-3A6D-455C-A821-47212B14AE79}"/>
                  </a:ext>
                </a:extLst>
              </p:cNvPr>
              <p:cNvSpPr/>
              <p:nvPr/>
            </p:nvSpPr>
            <p:spPr>
              <a:xfrm>
                <a:off x="4557241" y="4004515"/>
                <a:ext cx="1209473" cy="218875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bg2">
                        <a:lumMod val="50000"/>
                      </a:schemeClr>
                    </a:solidFill>
                  </a:rPr>
                  <a:t>Cassandra 1</a:t>
                </a:r>
              </a:p>
            </p:txBody>
          </p:sp>
        </p:grpSp>
        <p:sp>
          <p:nvSpPr>
            <p:cNvPr id="65" name="직사각형 66">
              <a:extLst>
                <a:ext uri="{FF2B5EF4-FFF2-40B4-BE49-F238E27FC236}">
                  <a16:creationId xmlns:a16="http://schemas.microsoft.com/office/drawing/2014/main" id="{2102801F-1539-40DA-82C9-361BDEA58EB3}"/>
                </a:ext>
              </a:extLst>
            </p:cNvPr>
            <p:cNvSpPr/>
            <p:nvPr/>
          </p:nvSpPr>
          <p:spPr>
            <a:xfrm>
              <a:off x="3563286" y="3592309"/>
              <a:ext cx="1209473" cy="294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ZooKeeper 2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(Follower)</a:t>
              </a:r>
            </a:p>
          </p:txBody>
        </p:sp>
      </p:grpSp>
      <p:sp>
        <p:nvSpPr>
          <p:cNvPr id="12" name="타원 2">
            <a:extLst>
              <a:ext uri="{FF2B5EF4-FFF2-40B4-BE49-F238E27FC236}">
                <a16:creationId xmlns:a16="http://schemas.microsoft.com/office/drawing/2014/main" id="{E5B44775-FEBF-4841-8A9B-8C388D4209E6}"/>
              </a:ext>
            </a:extLst>
          </p:cNvPr>
          <p:cNvSpPr/>
          <p:nvPr/>
        </p:nvSpPr>
        <p:spPr>
          <a:xfrm>
            <a:off x="3828497" y="2557456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3" name="직선 화살표 연결선 74">
            <a:extLst>
              <a:ext uri="{FF2B5EF4-FFF2-40B4-BE49-F238E27FC236}">
                <a16:creationId xmlns:a16="http://schemas.microsoft.com/office/drawing/2014/main" id="{B92733B7-D7B5-4FF9-9C27-239D52D7818D}"/>
              </a:ext>
            </a:extLst>
          </p:cNvPr>
          <p:cNvCxnSpPr>
            <a:cxnSpLocks/>
            <a:stCxn id="70" idx="3"/>
            <a:endCxn id="12" idx="2"/>
          </p:cNvCxnSpPr>
          <p:nvPr/>
        </p:nvCxnSpPr>
        <p:spPr>
          <a:xfrm flipV="1">
            <a:off x="3514989" y="2611456"/>
            <a:ext cx="313508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74">
            <a:extLst>
              <a:ext uri="{FF2B5EF4-FFF2-40B4-BE49-F238E27FC236}">
                <a16:creationId xmlns:a16="http://schemas.microsoft.com/office/drawing/2014/main" id="{8599BD96-5921-4E3B-A814-36B93E99B022}"/>
              </a:ext>
            </a:extLst>
          </p:cNvPr>
          <p:cNvCxnSpPr>
            <a:cxnSpLocks/>
            <a:stCxn id="12" idx="6"/>
            <a:endCxn id="68" idx="1"/>
          </p:cNvCxnSpPr>
          <p:nvPr/>
        </p:nvCxnSpPr>
        <p:spPr>
          <a:xfrm>
            <a:off x="3936497" y="2611456"/>
            <a:ext cx="389964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43">
            <a:extLst>
              <a:ext uri="{FF2B5EF4-FFF2-40B4-BE49-F238E27FC236}">
                <a16:creationId xmlns:a16="http://schemas.microsoft.com/office/drawing/2014/main" id="{DAB477B4-7548-4947-93E2-1CBEAFFFBE70}"/>
              </a:ext>
            </a:extLst>
          </p:cNvPr>
          <p:cNvSpPr/>
          <p:nvPr/>
        </p:nvSpPr>
        <p:spPr>
          <a:xfrm>
            <a:off x="530953" y="2273349"/>
            <a:ext cx="5843026" cy="576000"/>
          </a:xfrm>
          <a:prstGeom prst="roundRect">
            <a:avLst>
              <a:gd name="adj" fmla="val 7445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이중화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대상</a:t>
            </a:r>
          </a:p>
        </p:txBody>
      </p:sp>
      <p:grpSp>
        <p:nvGrpSpPr>
          <p:cNvPr id="16" name="그룹 102">
            <a:extLst>
              <a:ext uri="{FF2B5EF4-FFF2-40B4-BE49-F238E27FC236}">
                <a16:creationId xmlns:a16="http://schemas.microsoft.com/office/drawing/2014/main" id="{0FC9AF63-9BA0-4C04-9C99-854A6BC9739A}"/>
              </a:ext>
            </a:extLst>
          </p:cNvPr>
          <p:cNvGrpSpPr/>
          <p:nvPr/>
        </p:nvGrpSpPr>
        <p:grpSpPr>
          <a:xfrm>
            <a:off x="3211598" y="4163187"/>
            <a:ext cx="1341797" cy="1565401"/>
            <a:chOff x="3497125" y="3396529"/>
            <a:chExt cx="1341797" cy="1565401"/>
          </a:xfrm>
        </p:grpSpPr>
        <p:grpSp>
          <p:nvGrpSpPr>
            <p:cNvPr id="60" name="그룹 103">
              <a:extLst>
                <a:ext uri="{FF2B5EF4-FFF2-40B4-BE49-F238E27FC236}">
                  <a16:creationId xmlns:a16="http://schemas.microsoft.com/office/drawing/2014/main" id="{D02CFE76-5038-40F0-B822-54B209728355}"/>
                </a:ext>
              </a:extLst>
            </p:cNvPr>
            <p:cNvGrpSpPr/>
            <p:nvPr/>
          </p:nvGrpSpPr>
          <p:grpSpPr>
            <a:xfrm>
              <a:off x="3497125" y="3396529"/>
              <a:ext cx="1341797" cy="1565401"/>
              <a:chOff x="4491080" y="3359733"/>
              <a:chExt cx="1341797" cy="1565401"/>
            </a:xfrm>
          </p:grpSpPr>
          <p:sp>
            <p:nvSpPr>
              <p:cNvPr id="62" name="직사각형 105">
                <a:extLst>
                  <a:ext uri="{FF2B5EF4-FFF2-40B4-BE49-F238E27FC236}">
                    <a16:creationId xmlns:a16="http://schemas.microsoft.com/office/drawing/2014/main" id="{F613BEAD-048B-4F0B-B9DE-FC775EF5196A}"/>
                  </a:ext>
                </a:extLst>
              </p:cNvPr>
              <p:cNvSpPr/>
              <p:nvPr/>
            </p:nvSpPr>
            <p:spPr>
              <a:xfrm>
                <a:off x="4491080" y="3359733"/>
                <a:ext cx="1341797" cy="15654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</a:rPr>
                  <a:t>서버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63" name="직사각형 106">
                <a:extLst>
                  <a:ext uri="{FF2B5EF4-FFF2-40B4-BE49-F238E27FC236}">
                    <a16:creationId xmlns:a16="http://schemas.microsoft.com/office/drawing/2014/main" id="{400580F1-A096-44FB-996D-322A1BBAA4AD}"/>
                  </a:ext>
                </a:extLst>
              </p:cNvPr>
              <p:cNvSpPr/>
              <p:nvPr/>
            </p:nvSpPr>
            <p:spPr>
              <a:xfrm>
                <a:off x="4557241" y="4433140"/>
                <a:ext cx="1209473" cy="218875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bg2">
                        <a:lumMod val="50000"/>
                      </a:schemeClr>
                    </a:solidFill>
                  </a:rPr>
                  <a:t>Cassandra 2</a:t>
                </a:r>
              </a:p>
            </p:txBody>
          </p:sp>
        </p:grpSp>
        <p:sp>
          <p:nvSpPr>
            <p:cNvPr id="61" name="직사각형 104">
              <a:extLst>
                <a:ext uri="{FF2B5EF4-FFF2-40B4-BE49-F238E27FC236}">
                  <a16:creationId xmlns:a16="http://schemas.microsoft.com/office/drawing/2014/main" id="{2EA31699-A0A2-4B77-BE8C-F1A71134A29B}"/>
                </a:ext>
              </a:extLst>
            </p:cNvPr>
            <p:cNvSpPr/>
            <p:nvPr/>
          </p:nvSpPr>
          <p:spPr>
            <a:xfrm>
              <a:off x="3563286" y="3592309"/>
              <a:ext cx="1209473" cy="294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ZooKeeper 1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(Leader)</a:t>
              </a:r>
            </a:p>
          </p:txBody>
        </p:sp>
      </p:grpSp>
      <p:grpSp>
        <p:nvGrpSpPr>
          <p:cNvPr id="17" name="그룹 113">
            <a:extLst>
              <a:ext uri="{FF2B5EF4-FFF2-40B4-BE49-F238E27FC236}">
                <a16:creationId xmlns:a16="http://schemas.microsoft.com/office/drawing/2014/main" id="{16C8B199-ABD9-4281-BB11-8BFDAFC3B0CA}"/>
              </a:ext>
            </a:extLst>
          </p:cNvPr>
          <p:cNvGrpSpPr/>
          <p:nvPr/>
        </p:nvGrpSpPr>
        <p:grpSpPr>
          <a:xfrm>
            <a:off x="4865033" y="4582287"/>
            <a:ext cx="1341797" cy="1146301"/>
            <a:chOff x="3497125" y="3396529"/>
            <a:chExt cx="1341797" cy="1146301"/>
          </a:xfrm>
        </p:grpSpPr>
        <p:grpSp>
          <p:nvGrpSpPr>
            <p:cNvPr id="56" name="그룹 114">
              <a:extLst>
                <a:ext uri="{FF2B5EF4-FFF2-40B4-BE49-F238E27FC236}">
                  <a16:creationId xmlns:a16="http://schemas.microsoft.com/office/drawing/2014/main" id="{9F8D0A54-B740-485E-ADAF-DBBEB8A25793}"/>
                </a:ext>
              </a:extLst>
            </p:cNvPr>
            <p:cNvGrpSpPr/>
            <p:nvPr/>
          </p:nvGrpSpPr>
          <p:grpSpPr>
            <a:xfrm>
              <a:off x="3497125" y="3396529"/>
              <a:ext cx="1341797" cy="1146301"/>
              <a:chOff x="4491080" y="3359733"/>
              <a:chExt cx="1341797" cy="1146301"/>
            </a:xfrm>
          </p:grpSpPr>
          <p:sp>
            <p:nvSpPr>
              <p:cNvPr id="58" name="직사각형 125">
                <a:extLst>
                  <a:ext uri="{FF2B5EF4-FFF2-40B4-BE49-F238E27FC236}">
                    <a16:creationId xmlns:a16="http://schemas.microsoft.com/office/drawing/2014/main" id="{1BF0098D-37DC-40CD-BE04-2CB8129306D9}"/>
                  </a:ext>
                </a:extLst>
              </p:cNvPr>
              <p:cNvSpPr/>
              <p:nvPr/>
            </p:nvSpPr>
            <p:spPr>
              <a:xfrm>
                <a:off x="4491080" y="3359733"/>
                <a:ext cx="1341797" cy="11463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</a:rPr>
                  <a:t>서버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59" name="직사각형 126">
                <a:extLst>
                  <a:ext uri="{FF2B5EF4-FFF2-40B4-BE49-F238E27FC236}">
                    <a16:creationId xmlns:a16="http://schemas.microsoft.com/office/drawing/2014/main" id="{43AD021F-A66D-4DAB-8D28-0A950C3BB6FA}"/>
                  </a:ext>
                </a:extLst>
              </p:cNvPr>
              <p:cNvSpPr/>
              <p:nvPr/>
            </p:nvSpPr>
            <p:spPr>
              <a:xfrm>
                <a:off x="4557241" y="4004515"/>
                <a:ext cx="1209473" cy="218875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bg2">
                        <a:lumMod val="50000"/>
                      </a:schemeClr>
                    </a:solidFill>
                  </a:rPr>
                  <a:t>Cassandra 3</a:t>
                </a:r>
              </a:p>
            </p:txBody>
          </p:sp>
        </p:grpSp>
        <p:sp>
          <p:nvSpPr>
            <p:cNvPr id="57" name="직사각형 115">
              <a:extLst>
                <a:ext uri="{FF2B5EF4-FFF2-40B4-BE49-F238E27FC236}">
                  <a16:creationId xmlns:a16="http://schemas.microsoft.com/office/drawing/2014/main" id="{F08076A9-5E13-4090-A63B-AEF206BC1821}"/>
                </a:ext>
              </a:extLst>
            </p:cNvPr>
            <p:cNvSpPr/>
            <p:nvPr/>
          </p:nvSpPr>
          <p:spPr>
            <a:xfrm>
              <a:off x="3563286" y="3592309"/>
              <a:ext cx="1209473" cy="294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ZooKeeper 3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(Follower)</a:t>
              </a:r>
            </a:p>
          </p:txBody>
        </p:sp>
      </p:grpSp>
      <p:sp>
        <p:nvSpPr>
          <p:cNvPr id="18" name="사각형: 둥근 모서리 64">
            <a:extLst>
              <a:ext uri="{FF2B5EF4-FFF2-40B4-BE49-F238E27FC236}">
                <a16:creationId xmlns:a16="http://schemas.microsoft.com/office/drawing/2014/main" id="{9C9D4CE0-39D7-4328-A9B3-E53157B21260}"/>
              </a:ext>
            </a:extLst>
          </p:cNvPr>
          <p:cNvSpPr/>
          <p:nvPr/>
        </p:nvSpPr>
        <p:spPr>
          <a:xfrm>
            <a:off x="530953" y="4290395"/>
            <a:ext cx="5843026" cy="856460"/>
          </a:xfrm>
          <a:prstGeom prst="roundRect">
            <a:avLst>
              <a:gd name="adj" fmla="val 7445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이중화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코디네이터</a:t>
            </a:r>
          </a:p>
        </p:txBody>
      </p:sp>
      <p:grpSp>
        <p:nvGrpSpPr>
          <p:cNvPr id="19" name="그룹 135">
            <a:extLst>
              <a:ext uri="{FF2B5EF4-FFF2-40B4-BE49-F238E27FC236}">
                <a16:creationId xmlns:a16="http://schemas.microsoft.com/office/drawing/2014/main" id="{D1EBF8B8-DA8E-465B-B8DB-3873BE9BC8D4}"/>
              </a:ext>
            </a:extLst>
          </p:cNvPr>
          <p:cNvGrpSpPr/>
          <p:nvPr/>
        </p:nvGrpSpPr>
        <p:grpSpPr>
          <a:xfrm>
            <a:off x="8345878" y="1396602"/>
            <a:ext cx="1341797" cy="2004246"/>
            <a:chOff x="3497125" y="2538585"/>
            <a:chExt cx="1341797" cy="2004246"/>
          </a:xfrm>
        </p:grpSpPr>
        <p:grpSp>
          <p:nvGrpSpPr>
            <p:cNvPr id="52" name="그룹 136">
              <a:extLst>
                <a:ext uri="{FF2B5EF4-FFF2-40B4-BE49-F238E27FC236}">
                  <a16:creationId xmlns:a16="http://schemas.microsoft.com/office/drawing/2014/main" id="{64650942-4D55-4707-B7B4-FE86916445AB}"/>
                </a:ext>
              </a:extLst>
            </p:cNvPr>
            <p:cNvGrpSpPr/>
            <p:nvPr/>
          </p:nvGrpSpPr>
          <p:grpSpPr>
            <a:xfrm>
              <a:off x="3497125" y="2538585"/>
              <a:ext cx="1341797" cy="2004246"/>
              <a:chOff x="4491080" y="2501789"/>
              <a:chExt cx="1341797" cy="2004246"/>
            </a:xfrm>
          </p:grpSpPr>
          <p:sp>
            <p:nvSpPr>
              <p:cNvPr id="54" name="직사각형 138">
                <a:extLst>
                  <a:ext uri="{FF2B5EF4-FFF2-40B4-BE49-F238E27FC236}">
                    <a16:creationId xmlns:a16="http://schemas.microsoft.com/office/drawing/2014/main" id="{4FDBF8CF-0ED3-4FD4-AA5B-EC6AAA789115}"/>
                  </a:ext>
                </a:extLst>
              </p:cNvPr>
              <p:cNvSpPr/>
              <p:nvPr/>
            </p:nvSpPr>
            <p:spPr>
              <a:xfrm>
                <a:off x="4491080" y="2501789"/>
                <a:ext cx="1341797" cy="20042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</a:rPr>
                  <a:t>서버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55" name="직사각형 139">
                <a:extLst>
                  <a:ext uri="{FF2B5EF4-FFF2-40B4-BE49-F238E27FC236}">
                    <a16:creationId xmlns:a16="http://schemas.microsoft.com/office/drawing/2014/main" id="{23DE946B-62E9-49B2-9B9B-0910A96CFC81}"/>
                  </a:ext>
                </a:extLst>
              </p:cNvPr>
              <p:cNvSpPr/>
              <p:nvPr/>
            </p:nvSpPr>
            <p:spPr>
              <a:xfrm>
                <a:off x="4557240" y="3031378"/>
                <a:ext cx="1209473" cy="218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PostgreSQL 1</a:t>
                </a:r>
              </a:p>
            </p:txBody>
          </p:sp>
        </p:grpSp>
        <p:sp>
          <p:nvSpPr>
            <p:cNvPr id="53" name="직사각형 137">
              <a:extLst>
                <a:ext uri="{FF2B5EF4-FFF2-40B4-BE49-F238E27FC236}">
                  <a16:creationId xmlns:a16="http://schemas.microsoft.com/office/drawing/2014/main" id="{0476BBD0-844D-4C84-9DB6-24BA24E0249B}"/>
                </a:ext>
              </a:extLst>
            </p:cNvPr>
            <p:cNvSpPr/>
            <p:nvPr/>
          </p:nvSpPr>
          <p:spPr>
            <a:xfrm>
              <a:off x="3563286" y="3854137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Pgpool-II 1</a:t>
              </a:r>
            </a:p>
          </p:txBody>
        </p:sp>
      </p:grpSp>
      <p:grpSp>
        <p:nvGrpSpPr>
          <p:cNvPr id="20" name="그룹 147">
            <a:extLst>
              <a:ext uri="{FF2B5EF4-FFF2-40B4-BE49-F238E27FC236}">
                <a16:creationId xmlns:a16="http://schemas.microsoft.com/office/drawing/2014/main" id="{5DAFA54A-DF0F-41B3-A7CC-3E24D672962F}"/>
              </a:ext>
            </a:extLst>
          </p:cNvPr>
          <p:cNvGrpSpPr/>
          <p:nvPr/>
        </p:nvGrpSpPr>
        <p:grpSpPr>
          <a:xfrm>
            <a:off x="9871428" y="1396600"/>
            <a:ext cx="1341797" cy="2004247"/>
            <a:chOff x="3497125" y="2538583"/>
            <a:chExt cx="1341797" cy="2004247"/>
          </a:xfrm>
        </p:grpSpPr>
        <p:grpSp>
          <p:nvGrpSpPr>
            <p:cNvPr id="48" name="그룹 148">
              <a:extLst>
                <a:ext uri="{FF2B5EF4-FFF2-40B4-BE49-F238E27FC236}">
                  <a16:creationId xmlns:a16="http://schemas.microsoft.com/office/drawing/2014/main" id="{55DABA2D-F2B5-4E4D-9680-2B494F2A0542}"/>
                </a:ext>
              </a:extLst>
            </p:cNvPr>
            <p:cNvGrpSpPr/>
            <p:nvPr/>
          </p:nvGrpSpPr>
          <p:grpSpPr>
            <a:xfrm>
              <a:off x="3497125" y="2538583"/>
              <a:ext cx="1341797" cy="2004247"/>
              <a:chOff x="4491080" y="2501787"/>
              <a:chExt cx="1341797" cy="2004247"/>
            </a:xfrm>
          </p:grpSpPr>
          <p:sp>
            <p:nvSpPr>
              <p:cNvPr id="50" name="직사각형 150">
                <a:extLst>
                  <a:ext uri="{FF2B5EF4-FFF2-40B4-BE49-F238E27FC236}">
                    <a16:creationId xmlns:a16="http://schemas.microsoft.com/office/drawing/2014/main" id="{3F0E408F-64DA-443A-995F-3771E803B649}"/>
                  </a:ext>
                </a:extLst>
              </p:cNvPr>
              <p:cNvSpPr/>
              <p:nvPr/>
            </p:nvSpPr>
            <p:spPr>
              <a:xfrm>
                <a:off x="4491080" y="2501787"/>
                <a:ext cx="1341797" cy="20042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</a:rPr>
                  <a:t>서버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51" name="직사각형 151">
                <a:extLst>
                  <a:ext uri="{FF2B5EF4-FFF2-40B4-BE49-F238E27FC236}">
                    <a16:creationId xmlns:a16="http://schemas.microsoft.com/office/drawing/2014/main" id="{94B0C7EA-EE16-4AC9-84A7-AA1ADADF9FE3}"/>
                  </a:ext>
                </a:extLst>
              </p:cNvPr>
              <p:cNvSpPr/>
              <p:nvPr/>
            </p:nvSpPr>
            <p:spPr>
              <a:xfrm>
                <a:off x="4548132" y="3031457"/>
                <a:ext cx="1209473" cy="218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PostgreSQL 2</a:t>
                </a:r>
              </a:p>
            </p:txBody>
          </p:sp>
        </p:grpSp>
        <p:sp>
          <p:nvSpPr>
            <p:cNvPr id="49" name="직사각형 149">
              <a:extLst>
                <a:ext uri="{FF2B5EF4-FFF2-40B4-BE49-F238E27FC236}">
                  <a16:creationId xmlns:a16="http://schemas.microsoft.com/office/drawing/2014/main" id="{0CAEF9DB-8DAF-468E-9CC5-3B7724D79B8A}"/>
                </a:ext>
              </a:extLst>
            </p:cNvPr>
            <p:cNvSpPr/>
            <p:nvPr/>
          </p:nvSpPr>
          <p:spPr>
            <a:xfrm>
              <a:off x="3563286" y="3854137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Pgpool-II 2</a:t>
              </a:r>
            </a:p>
          </p:txBody>
        </p:sp>
      </p:grpSp>
      <p:sp>
        <p:nvSpPr>
          <p:cNvPr id="21" name="사각형: 둥근 모서리 158">
            <a:extLst>
              <a:ext uri="{FF2B5EF4-FFF2-40B4-BE49-F238E27FC236}">
                <a16:creationId xmlns:a16="http://schemas.microsoft.com/office/drawing/2014/main" id="{401A4541-26DD-4FC9-86BF-E3FB92CF9FAA}"/>
              </a:ext>
            </a:extLst>
          </p:cNvPr>
          <p:cNvSpPr/>
          <p:nvPr/>
        </p:nvSpPr>
        <p:spPr>
          <a:xfrm>
            <a:off x="7190784" y="2478319"/>
            <a:ext cx="4213286" cy="525802"/>
          </a:xfrm>
          <a:prstGeom prst="roundRect">
            <a:avLst>
              <a:gd name="adj" fmla="val 7445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이중화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코디네이터</a:t>
            </a:r>
          </a:p>
        </p:txBody>
      </p:sp>
      <p:sp>
        <p:nvSpPr>
          <p:cNvPr id="22" name="TextBox 159">
            <a:extLst>
              <a:ext uri="{FF2B5EF4-FFF2-40B4-BE49-F238E27FC236}">
                <a16:creationId xmlns:a16="http://schemas.microsoft.com/office/drawing/2014/main" id="{5452B7D1-591A-4E7C-A746-964B97A9129C}"/>
              </a:ext>
            </a:extLst>
          </p:cNvPr>
          <p:cNvSpPr txBox="1"/>
          <p:nvPr/>
        </p:nvSpPr>
        <p:spPr>
          <a:xfrm>
            <a:off x="8704793" y="1712753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Active</a:t>
            </a:r>
            <a:endParaRPr lang="ko-KR" altLang="en-US" sz="1100" b="1" dirty="0"/>
          </a:p>
        </p:txBody>
      </p:sp>
      <p:sp>
        <p:nvSpPr>
          <p:cNvPr id="23" name="TextBox 160">
            <a:extLst>
              <a:ext uri="{FF2B5EF4-FFF2-40B4-BE49-F238E27FC236}">
                <a16:creationId xmlns:a16="http://schemas.microsoft.com/office/drawing/2014/main" id="{8A50A8A9-3F6B-448E-883E-B5D1B33F9F8F}"/>
              </a:ext>
            </a:extLst>
          </p:cNvPr>
          <p:cNvSpPr txBox="1"/>
          <p:nvPr/>
        </p:nvSpPr>
        <p:spPr>
          <a:xfrm>
            <a:off x="10234822" y="1712249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Standby</a:t>
            </a:r>
            <a:endParaRPr lang="ko-KR" altLang="en-US" sz="1100" b="1" dirty="0"/>
          </a:p>
        </p:txBody>
      </p:sp>
      <p:sp>
        <p:nvSpPr>
          <p:cNvPr id="24" name="TextBox 161">
            <a:extLst>
              <a:ext uri="{FF2B5EF4-FFF2-40B4-BE49-F238E27FC236}">
                <a16:creationId xmlns:a16="http://schemas.microsoft.com/office/drawing/2014/main" id="{D2D3920B-F6CC-4F93-A854-9918083F479E}"/>
              </a:ext>
            </a:extLst>
          </p:cNvPr>
          <p:cNvSpPr txBox="1"/>
          <p:nvPr/>
        </p:nvSpPr>
        <p:spPr>
          <a:xfrm>
            <a:off x="10248252" y="2506042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Active</a:t>
            </a:r>
            <a:endParaRPr lang="ko-KR" altLang="en-US" sz="1100" b="1" dirty="0"/>
          </a:p>
        </p:txBody>
      </p:sp>
      <p:sp>
        <p:nvSpPr>
          <p:cNvPr id="25" name="TextBox 162">
            <a:extLst>
              <a:ext uri="{FF2B5EF4-FFF2-40B4-BE49-F238E27FC236}">
                <a16:creationId xmlns:a16="http://schemas.microsoft.com/office/drawing/2014/main" id="{D5029C73-9D94-43B4-9CC1-C75B276145FB}"/>
              </a:ext>
            </a:extLst>
          </p:cNvPr>
          <p:cNvSpPr txBox="1"/>
          <p:nvPr/>
        </p:nvSpPr>
        <p:spPr>
          <a:xfrm>
            <a:off x="8704793" y="2506042"/>
            <a:ext cx="6236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Standby</a:t>
            </a:r>
            <a:endParaRPr lang="ko-KR" altLang="en-US" sz="1100" b="1" dirty="0"/>
          </a:p>
        </p:txBody>
      </p:sp>
      <p:sp>
        <p:nvSpPr>
          <p:cNvPr id="26" name="사각형: 둥근 모서리 146">
            <a:extLst>
              <a:ext uri="{FF2B5EF4-FFF2-40B4-BE49-F238E27FC236}">
                <a16:creationId xmlns:a16="http://schemas.microsoft.com/office/drawing/2014/main" id="{138AA7C4-4085-4C78-A551-3E09641245C9}"/>
              </a:ext>
            </a:extLst>
          </p:cNvPr>
          <p:cNvSpPr/>
          <p:nvPr/>
        </p:nvSpPr>
        <p:spPr>
          <a:xfrm>
            <a:off x="7190783" y="1674925"/>
            <a:ext cx="4203948" cy="576535"/>
          </a:xfrm>
          <a:prstGeom prst="roundRect">
            <a:avLst>
              <a:gd name="adj" fmla="val 7445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이중화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대상</a:t>
            </a:r>
          </a:p>
        </p:txBody>
      </p:sp>
      <p:sp>
        <p:nvSpPr>
          <p:cNvPr id="27" name="직사각형 163">
            <a:extLst>
              <a:ext uri="{FF2B5EF4-FFF2-40B4-BE49-F238E27FC236}">
                <a16:creationId xmlns:a16="http://schemas.microsoft.com/office/drawing/2014/main" id="{AAD15B39-D480-4A6A-860A-EDE5DCFC8BCF}"/>
              </a:ext>
            </a:extLst>
          </p:cNvPr>
          <p:cNvSpPr/>
          <p:nvPr/>
        </p:nvSpPr>
        <p:spPr>
          <a:xfrm>
            <a:off x="298958" y="922920"/>
            <a:ext cx="6350941" cy="551274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IOT Platform (Thingworx)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291496E3-7875-4409-802A-AF4AD4ECB94D}"/>
              </a:ext>
            </a:extLst>
          </p:cNvPr>
          <p:cNvSpPr/>
          <p:nvPr/>
        </p:nvSpPr>
        <p:spPr>
          <a:xfrm>
            <a:off x="6887226" y="922921"/>
            <a:ext cx="4935188" cy="27379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SQL DB (PostgreSQL)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사각형: 둥근 모서리 51">
            <a:extLst>
              <a:ext uri="{FF2B5EF4-FFF2-40B4-BE49-F238E27FC236}">
                <a16:creationId xmlns:a16="http://schemas.microsoft.com/office/drawing/2014/main" id="{5AFD4892-3E7B-4DA5-90C5-6821A8588562}"/>
              </a:ext>
            </a:extLst>
          </p:cNvPr>
          <p:cNvSpPr/>
          <p:nvPr/>
        </p:nvSpPr>
        <p:spPr>
          <a:xfrm>
            <a:off x="3105820" y="1551855"/>
            <a:ext cx="1553350" cy="2512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Load Balancer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74">
            <a:extLst>
              <a:ext uri="{FF2B5EF4-FFF2-40B4-BE49-F238E27FC236}">
                <a16:creationId xmlns:a16="http://schemas.microsoft.com/office/drawing/2014/main" id="{4D796730-A9BF-40EF-A7EB-4633010510FC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rot="16200000" flipV="1">
            <a:off x="3505323" y="2180282"/>
            <a:ext cx="754347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74">
            <a:extLst>
              <a:ext uri="{FF2B5EF4-FFF2-40B4-BE49-F238E27FC236}">
                <a16:creationId xmlns:a16="http://schemas.microsoft.com/office/drawing/2014/main" id="{299724BA-D871-4CAC-8274-641790936698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rot="16200000" flipV="1">
            <a:off x="2778015" y="3254485"/>
            <a:ext cx="1170559" cy="103840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74">
            <a:extLst>
              <a:ext uri="{FF2B5EF4-FFF2-40B4-BE49-F238E27FC236}">
                <a16:creationId xmlns:a16="http://schemas.microsoft.com/office/drawing/2014/main" id="{34DFAE6C-C0C9-4256-8A69-A8C5E3D1F2C6}"/>
              </a:ext>
            </a:extLst>
          </p:cNvPr>
          <p:cNvCxnSpPr>
            <a:cxnSpLocks/>
            <a:stCxn id="65" idx="0"/>
            <a:endCxn id="61" idx="1"/>
          </p:cNvCxnSpPr>
          <p:nvPr/>
        </p:nvCxnSpPr>
        <p:spPr>
          <a:xfrm rot="5400000" flipH="1" flipV="1">
            <a:off x="2681323" y="4181632"/>
            <a:ext cx="272058" cy="920813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74">
            <a:extLst>
              <a:ext uri="{FF2B5EF4-FFF2-40B4-BE49-F238E27FC236}">
                <a16:creationId xmlns:a16="http://schemas.microsoft.com/office/drawing/2014/main" id="{C6A1B4D3-1FC6-4DE0-9543-55659F6A3BAE}"/>
              </a:ext>
            </a:extLst>
          </p:cNvPr>
          <p:cNvCxnSpPr>
            <a:cxnSpLocks/>
            <a:stCxn id="61" idx="3"/>
            <a:endCxn id="57" idx="0"/>
          </p:cNvCxnSpPr>
          <p:nvPr/>
        </p:nvCxnSpPr>
        <p:spPr>
          <a:xfrm>
            <a:off x="4487232" y="4506009"/>
            <a:ext cx="1048699" cy="272058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74">
            <a:extLst>
              <a:ext uri="{FF2B5EF4-FFF2-40B4-BE49-F238E27FC236}">
                <a16:creationId xmlns:a16="http://schemas.microsoft.com/office/drawing/2014/main" id="{0995E426-74BE-4605-87BE-AF0C10330AAD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2961682" y="4925109"/>
            <a:ext cx="196951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74">
            <a:extLst>
              <a:ext uri="{FF2B5EF4-FFF2-40B4-BE49-F238E27FC236}">
                <a16:creationId xmlns:a16="http://schemas.microsoft.com/office/drawing/2014/main" id="{8B7B365B-C0E4-4A51-9756-F73C61FC45BE}"/>
              </a:ext>
            </a:extLst>
          </p:cNvPr>
          <p:cNvCxnSpPr>
            <a:cxnSpLocks/>
            <a:stCxn id="61" idx="0"/>
            <a:endCxn id="68" idx="2"/>
          </p:cNvCxnSpPr>
          <p:nvPr/>
        </p:nvCxnSpPr>
        <p:spPr>
          <a:xfrm rot="5400000" flipH="1" flipV="1">
            <a:off x="3854648" y="3216255"/>
            <a:ext cx="1170560" cy="11148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74">
            <a:extLst>
              <a:ext uri="{FF2B5EF4-FFF2-40B4-BE49-F238E27FC236}">
                <a16:creationId xmlns:a16="http://schemas.microsoft.com/office/drawing/2014/main" id="{500D8F2A-43A7-4B13-A34A-90D8FE6AF783}"/>
              </a:ext>
            </a:extLst>
          </p:cNvPr>
          <p:cNvCxnSpPr>
            <a:cxnSpLocks/>
            <a:stCxn id="55" idx="2"/>
            <a:endCxn id="24" idx="0"/>
          </p:cNvCxnSpPr>
          <p:nvPr/>
        </p:nvCxnSpPr>
        <p:spPr>
          <a:xfrm>
            <a:off x="9016775" y="2145066"/>
            <a:ext cx="1543288" cy="36097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74">
            <a:extLst>
              <a:ext uri="{FF2B5EF4-FFF2-40B4-BE49-F238E27FC236}">
                <a16:creationId xmlns:a16="http://schemas.microsoft.com/office/drawing/2014/main" id="{EC57BE6E-94AC-481D-A221-653AD4F3E933}"/>
              </a:ext>
            </a:extLst>
          </p:cNvPr>
          <p:cNvCxnSpPr>
            <a:cxnSpLocks/>
            <a:stCxn id="51" idx="2"/>
            <a:endCxn id="25" idx="0"/>
          </p:cNvCxnSpPr>
          <p:nvPr/>
        </p:nvCxnSpPr>
        <p:spPr>
          <a:xfrm flipH="1">
            <a:off x="9016604" y="2145145"/>
            <a:ext cx="1516613" cy="36089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76">
            <a:extLst>
              <a:ext uri="{FF2B5EF4-FFF2-40B4-BE49-F238E27FC236}">
                <a16:creationId xmlns:a16="http://schemas.microsoft.com/office/drawing/2014/main" id="{BCB19027-8E54-401A-B788-737E7BC5FE28}"/>
              </a:ext>
            </a:extLst>
          </p:cNvPr>
          <p:cNvGrpSpPr/>
          <p:nvPr/>
        </p:nvGrpSpPr>
        <p:grpSpPr>
          <a:xfrm>
            <a:off x="8872325" y="4203860"/>
            <a:ext cx="1341797" cy="756171"/>
            <a:chOff x="4491080" y="2501789"/>
            <a:chExt cx="1341797" cy="756171"/>
          </a:xfrm>
        </p:grpSpPr>
        <p:sp>
          <p:nvSpPr>
            <p:cNvPr id="46" name="직사각형 78">
              <a:extLst>
                <a:ext uri="{FF2B5EF4-FFF2-40B4-BE49-F238E27FC236}">
                  <a16:creationId xmlns:a16="http://schemas.microsoft.com/office/drawing/2014/main" id="{E2FEE3F4-8B34-4CC9-8148-7314FC80213D}"/>
                </a:ext>
              </a:extLst>
            </p:cNvPr>
            <p:cNvSpPr/>
            <p:nvPr/>
          </p:nvSpPr>
          <p:spPr>
            <a:xfrm>
              <a:off x="4491080" y="2501789"/>
              <a:ext cx="1341797" cy="756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DB 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서버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</a:p>
          </p:txBody>
        </p:sp>
        <p:sp>
          <p:nvSpPr>
            <p:cNvPr id="47" name="직사각형 79">
              <a:extLst>
                <a:ext uri="{FF2B5EF4-FFF2-40B4-BE49-F238E27FC236}">
                  <a16:creationId xmlns:a16="http://schemas.microsoft.com/office/drawing/2014/main" id="{24A9C646-DA8E-4950-BFA0-F45AD1425C2D}"/>
                </a:ext>
              </a:extLst>
            </p:cNvPr>
            <p:cNvSpPr/>
            <p:nvPr/>
          </p:nvSpPr>
          <p:spPr>
            <a:xfrm>
              <a:off x="4557240" y="2840878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InfluxDB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81">
            <a:extLst>
              <a:ext uri="{FF2B5EF4-FFF2-40B4-BE49-F238E27FC236}">
                <a16:creationId xmlns:a16="http://schemas.microsoft.com/office/drawing/2014/main" id="{A06E331B-FF1F-42E8-B439-2BA7E9CE2388}"/>
              </a:ext>
            </a:extLst>
          </p:cNvPr>
          <p:cNvGrpSpPr/>
          <p:nvPr/>
        </p:nvGrpSpPr>
        <p:grpSpPr>
          <a:xfrm>
            <a:off x="7600566" y="5358362"/>
            <a:ext cx="1341797" cy="756171"/>
            <a:chOff x="4491080" y="2501788"/>
            <a:chExt cx="1341797" cy="756171"/>
          </a:xfrm>
        </p:grpSpPr>
        <p:sp>
          <p:nvSpPr>
            <p:cNvPr id="44" name="직사각형 83">
              <a:extLst>
                <a:ext uri="{FF2B5EF4-FFF2-40B4-BE49-F238E27FC236}">
                  <a16:creationId xmlns:a16="http://schemas.microsoft.com/office/drawing/2014/main" id="{4F822450-4433-46EC-B0FF-2E10970A7093}"/>
                </a:ext>
              </a:extLst>
            </p:cNvPr>
            <p:cNvSpPr/>
            <p:nvPr/>
          </p:nvSpPr>
          <p:spPr>
            <a:xfrm>
              <a:off x="4491080" y="2501788"/>
              <a:ext cx="1341797" cy="756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DB 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서버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</a:p>
          </p:txBody>
        </p:sp>
        <p:sp>
          <p:nvSpPr>
            <p:cNvPr id="45" name="직사각형 84">
              <a:extLst>
                <a:ext uri="{FF2B5EF4-FFF2-40B4-BE49-F238E27FC236}">
                  <a16:creationId xmlns:a16="http://schemas.microsoft.com/office/drawing/2014/main" id="{B0D05C7E-8A51-413C-AE0C-E9BE3A880B54}"/>
                </a:ext>
              </a:extLst>
            </p:cNvPr>
            <p:cNvSpPr/>
            <p:nvPr/>
          </p:nvSpPr>
          <p:spPr>
            <a:xfrm>
              <a:off x="4557241" y="2840878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InfluxDB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97">
            <a:extLst>
              <a:ext uri="{FF2B5EF4-FFF2-40B4-BE49-F238E27FC236}">
                <a16:creationId xmlns:a16="http://schemas.microsoft.com/office/drawing/2014/main" id="{27D3AB4C-1A0B-491B-80CC-41D2CB72583F}"/>
              </a:ext>
            </a:extLst>
          </p:cNvPr>
          <p:cNvSpPr/>
          <p:nvPr/>
        </p:nvSpPr>
        <p:spPr>
          <a:xfrm>
            <a:off x="6887226" y="3697710"/>
            <a:ext cx="4935188" cy="27379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No-SQL DB (</a:t>
            </a:r>
            <a:r>
              <a:rPr lang="en-US" altLang="ko-KR" sz="1400" b="1" dirty="0" err="1">
                <a:solidFill>
                  <a:schemeClr val="bg2">
                    <a:lumMod val="50000"/>
                  </a:schemeClr>
                </a:solidFill>
              </a:rPr>
              <a:t>InfluxDB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1" name="그룹 107">
            <a:extLst>
              <a:ext uri="{FF2B5EF4-FFF2-40B4-BE49-F238E27FC236}">
                <a16:creationId xmlns:a16="http://schemas.microsoft.com/office/drawing/2014/main" id="{3F29969D-5147-4F35-8DEE-C804B948F2FB}"/>
              </a:ext>
            </a:extLst>
          </p:cNvPr>
          <p:cNvGrpSpPr/>
          <p:nvPr/>
        </p:nvGrpSpPr>
        <p:grpSpPr>
          <a:xfrm>
            <a:off x="10147958" y="5389498"/>
            <a:ext cx="1341797" cy="756171"/>
            <a:chOff x="4491080" y="2501788"/>
            <a:chExt cx="1341797" cy="756171"/>
          </a:xfrm>
        </p:grpSpPr>
        <p:sp>
          <p:nvSpPr>
            <p:cNvPr id="42" name="직사각형 108">
              <a:extLst>
                <a:ext uri="{FF2B5EF4-FFF2-40B4-BE49-F238E27FC236}">
                  <a16:creationId xmlns:a16="http://schemas.microsoft.com/office/drawing/2014/main" id="{AF97BFD3-37AF-4142-82FC-6228CEF13375}"/>
                </a:ext>
              </a:extLst>
            </p:cNvPr>
            <p:cNvSpPr/>
            <p:nvPr/>
          </p:nvSpPr>
          <p:spPr>
            <a:xfrm>
              <a:off x="4491080" y="2501788"/>
              <a:ext cx="1341797" cy="756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DB 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서버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</a:p>
          </p:txBody>
        </p:sp>
        <p:sp>
          <p:nvSpPr>
            <p:cNvPr id="43" name="직사각형 109">
              <a:extLst>
                <a:ext uri="{FF2B5EF4-FFF2-40B4-BE49-F238E27FC236}">
                  <a16:creationId xmlns:a16="http://schemas.microsoft.com/office/drawing/2014/main" id="{D6754B5C-4B1E-407F-9ECE-51A0D3685B5F}"/>
                </a:ext>
              </a:extLst>
            </p:cNvPr>
            <p:cNvSpPr/>
            <p:nvPr/>
          </p:nvSpPr>
          <p:spPr>
            <a:xfrm>
              <a:off x="4557241" y="2840878"/>
              <a:ext cx="1209473" cy="21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InfluxDB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05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PTC 2018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F1B434"/>
      </a:hlink>
      <a:folHlink>
        <a:srgbClr val="F1B43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800"/>
          </a:spcBef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algn="l">
          <a:lnSpc>
            <a:spcPct val="90000"/>
          </a:lnSpc>
          <a:spcBef>
            <a:spcPts val="800"/>
          </a:spcBef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42F38A97-2FA8-42BB-92DE-E3D173FB20C4}" vid="{FB5F436E-3939-41F8-B1B6-D75DA452DD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1736</Words>
  <Application>Microsoft Office PowerPoint</Application>
  <PresentationFormat>Widescreen</PresentationFormat>
  <Paragraphs>536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DIN Pro Black</vt:lpstr>
      <vt:lpstr>Futura Std Medium</vt:lpstr>
      <vt:lpstr>MS PGothic</vt:lpstr>
      <vt:lpstr>맑은 고딕</vt:lpstr>
      <vt:lpstr>현대체 Medium</vt:lpstr>
      <vt:lpstr>Arial</vt:lpstr>
      <vt:lpstr>Arial Narrow</vt:lpstr>
      <vt:lpstr>Century Gothic</vt:lpstr>
      <vt:lpstr>Times New Roman</vt:lpstr>
      <vt:lpstr>Wingdings</vt:lpstr>
      <vt:lpstr>Default Theme</vt:lpstr>
      <vt:lpstr>LS 산전 DT를 위한  라이선스 및 SSP 제안</vt:lpstr>
      <vt:lpstr>라이선스 및 SSP 비용 제안 요약</vt:lpstr>
      <vt:lpstr>라이선스 및 SSP 비용 제안</vt:lpstr>
      <vt:lpstr>하드웨어 사이징 요약</vt:lpstr>
      <vt:lpstr>PowerPoint Presentation</vt:lpstr>
      <vt:lpstr>PowerPoint Presentation</vt:lpstr>
      <vt:lpstr>Data service Architecture</vt:lpstr>
      <vt:lpstr>Application Architecture</vt:lpstr>
      <vt:lpstr>Application architecture</vt:lpstr>
      <vt:lpstr>Thingworx 라이선스 비용 (3개월 기준)</vt:lpstr>
      <vt:lpstr>Thingworx 라이선스 비용 (1년 기준)</vt:lpstr>
      <vt:lpstr>ThingWorx SCO package 구성</vt:lpstr>
      <vt:lpstr>Hardware 및 추가 Software 구성 요약</vt:lpstr>
      <vt:lpstr>Hardware 및 추가 Software 구성 (AP)</vt:lpstr>
      <vt:lpstr>Hardware 및 추가 Software 구성 (DB)</vt:lpstr>
      <vt:lpstr>Hardware 및 추가 Software 구성 (DB)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2019-06-04T09:50:46Z</dcterms:created>
  <dcterms:modified xsi:type="dcterms:W3CDTF">2019-06-18T09:01:07Z</dcterms:modified>
</cp:coreProperties>
</file>