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7"/>
  </p:notes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>
      <p:cViewPr>
        <p:scale>
          <a:sx n="114" d="100"/>
          <a:sy n="114" d="100"/>
        </p:scale>
        <p:origin x="-91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988B8-CB50-494C-B165-6B1FFCB6D85C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4FC3D-4897-48C2-BB46-D0A6E6D5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5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4FC3D-4897-48C2-BB46-D0A6E6D5D6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8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C52A-103A-44A3-B312-9C8BAF1698A0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D12F-1E72-4635-9FA8-8E205C19B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C52A-103A-44A3-B312-9C8BAF1698A0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D12F-1E72-4635-9FA8-8E205C19B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C52A-103A-44A3-B312-9C8BAF1698A0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D12F-1E72-4635-9FA8-8E205C19B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C52A-103A-44A3-B312-9C8BAF1698A0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D12F-1E72-4635-9FA8-8E205C19B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C52A-103A-44A3-B312-9C8BAF1698A0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D12F-1E72-4635-9FA8-8E205C19B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C52A-103A-44A3-B312-9C8BAF1698A0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D12F-1E72-4635-9FA8-8E205C19B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C52A-103A-44A3-B312-9C8BAF1698A0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D12F-1E72-4635-9FA8-8E205C19B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C52A-103A-44A3-B312-9C8BAF1698A0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D12F-1E72-4635-9FA8-8E205C19B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C52A-103A-44A3-B312-9C8BAF1698A0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D12F-1E72-4635-9FA8-8E205C19B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C52A-103A-44A3-B312-9C8BAF1698A0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D12F-1E72-4635-9FA8-8E205C19B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C52A-103A-44A3-B312-9C8BAF1698A0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D12F-1E72-4635-9FA8-8E205C19B9DD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C52A-103A-44A3-B312-9C8BAF1698A0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8D12F-1E72-4635-9FA8-8E205C19B9DD}" type="slidenum">
              <a:rPr lang="en-US" smtClean="0"/>
              <a:t>‹#›</a:t>
            </a:fld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09800"/>
            <a:ext cx="3124200" cy="3429000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latin typeface="Curlz MT" pitchFamily="82" charset="0"/>
              </a:rPr>
              <a:t>Cheese Please!</a:t>
            </a:r>
            <a:endParaRPr lang="en-US" sz="8800" b="1" dirty="0">
              <a:latin typeface="Curlz MT" pitchFamily="8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86000"/>
            <a:ext cx="3378971" cy="2819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3929">
            <a:off x="3145490" y="386384"/>
            <a:ext cx="3107090" cy="28232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81400" y="5638800"/>
            <a:ext cx="5436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urlz MT" pitchFamily="82" charset="0"/>
              </a:rPr>
              <a:t>Created by: Sarah Medeiros, Josh </a:t>
            </a:r>
            <a:r>
              <a:rPr lang="en-US" sz="2400" dirty="0" err="1" smtClean="0">
                <a:latin typeface="Curlz MT" pitchFamily="82" charset="0"/>
              </a:rPr>
              <a:t>Karnofsky</a:t>
            </a:r>
            <a:r>
              <a:rPr lang="en-US" sz="2400" dirty="0" smtClean="0">
                <a:latin typeface="Curlz MT" pitchFamily="82" charset="0"/>
              </a:rPr>
              <a:t>, &amp; Karen Bouchard</a:t>
            </a:r>
            <a:endParaRPr lang="en-US" sz="2400" dirty="0">
              <a:latin typeface="Curlz MT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07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944">
        <p14:reveal/>
      </p:transition>
    </mc:Choice>
    <mc:Fallback xmlns="">
      <p:transition spd="slow" advTm="494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4267200" cy="1143000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Curlz MT" pitchFamily="82" charset="0"/>
              </a:rPr>
              <a:t>The Basics:</a:t>
            </a:r>
            <a:endParaRPr lang="en-US" sz="7200" dirty="0">
              <a:latin typeface="Curlz MT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209800"/>
            <a:ext cx="3810000" cy="3124200"/>
          </a:xfrm>
        </p:spPr>
        <p:txBody>
          <a:bodyPr>
            <a:normAutofit fontScale="92500" lnSpcReduction="10000"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2400" b="1" dirty="0" smtClean="0">
                <a:latin typeface="Baskerville Old Face" pitchFamily="18" charset="0"/>
                <a:ea typeface="Batang" pitchFamily="18" charset="-127"/>
              </a:rPr>
              <a:t>Use the arrow </a:t>
            </a:r>
            <a:r>
              <a:rPr lang="en-US" sz="2400" b="1" dirty="0" smtClean="0">
                <a:latin typeface="Baskerville Old Face" pitchFamily="18" charset="0"/>
                <a:ea typeface="Batang" pitchFamily="18" charset="-127"/>
              </a:rPr>
              <a:t>keys or w, a, s, and d, </a:t>
            </a:r>
            <a:r>
              <a:rPr lang="en-US" sz="2400" b="1" dirty="0" smtClean="0">
                <a:latin typeface="Baskerville Old Face" pitchFamily="18" charset="0"/>
                <a:ea typeface="Batang" pitchFamily="18" charset="-127"/>
              </a:rPr>
              <a:t>to navigate the mouse around the maze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400" b="1" dirty="0" smtClean="0">
                <a:latin typeface="Baskerville Old Face" pitchFamily="18" charset="0"/>
                <a:ea typeface="Batang" pitchFamily="18" charset="-127"/>
              </a:rPr>
              <a:t>Collect Fruit for a better score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400" b="1" dirty="0" smtClean="0">
                <a:latin typeface="Baskerville Old Face" pitchFamily="18" charset="0"/>
                <a:ea typeface="Batang" pitchFamily="18" charset="-127"/>
              </a:rPr>
              <a:t>First go through the underground maze and then through the house in order to </a:t>
            </a:r>
            <a:r>
              <a:rPr lang="en-US" sz="2400" b="1" dirty="0" smtClean="0">
                <a:latin typeface="Baskerville Old Face" pitchFamily="18" charset="0"/>
                <a:ea typeface="Batang" pitchFamily="18" charset="-127"/>
              </a:rPr>
              <a:t>complete the game</a:t>
            </a:r>
            <a:endParaRPr lang="en-US" sz="2400" b="1" dirty="0" smtClean="0">
              <a:latin typeface="Baskerville Old Face" pitchFamily="18" charset="0"/>
              <a:ea typeface="Batang" pitchFamily="18" charset="-127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6" r="5056"/>
          <a:stretch>
            <a:fillRect/>
          </a:stretch>
        </p:blipFill>
        <p:spPr>
          <a:xfrm>
            <a:off x="4648200" y="1600200"/>
            <a:ext cx="3429000" cy="3429000"/>
          </a:xfrm>
        </p:spPr>
      </p:pic>
    </p:spTree>
    <p:extLst>
      <p:ext uri="{BB962C8B-B14F-4D97-AF65-F5344CB8AC3E}">
        <p14:creationId xmlns:p14="http://schemas.microsoft.com/office/powerpoint/2010/main" val="177558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89"/>
    </mc:Choice>
    <mc:Fallback xmlns="">
      <p:transition spd="slow" advTm="111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371600"/>
          </a:xfrm>
        </p:spPr>
        <p:txBody>
          <a:bodyPr/>
          <a:lstStyle/>
          <a:p>
            <a:pPr algn="ctr"/>
            <a:r>
              <a:rPr lang="en-US" sz="4400" dirty="0" smtClean="0">
                <a:latin typeface="Curlz MT" pitchFamily="82" charset="0"/>
              </a:rPr>
              <a:t>For those who are sick of violent games…</a:t>
            </a:r>
            <a:endParaRPr lang="en-US" sz="4400" dirty="0">
              <a:latin typeface="Curlz MT" pitchFamily="82" charset="0"/>
            </a:endParaRPr>
          </a:p>
        </p:txBody>
      </p:sp>
      <p:pic>
        <p:nvPicPr>
          <p:cNvPr id="2050" name="Picture 2" descr="http://culturalpolicy.uchicago.edu/papers/2001-video-games/walsh-figu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047164"/>
            <a:ext cx="4377292" cy="328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81600" y="2514600"/>
            <a:ext cx="3352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urlz MT" pitchFamily="82" charset="0"/>
              </a:rPr>
              <a:t>Instead, stimulate your mind with a challenging game of Cheese Please </a:t>
            </a:r>
            <a:endParaRPr lang="en-US" sz="3200" dirty="0">
              <a:latin typeface="Curlz MT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5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23"/>
    </mc:Choice>
    <mc:Fallback xmlns="">
      <p:transition spd="slow" advTm="1442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karenwisdom.co.uk/wp-content/uploads/2011/06/old-people-laptop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25606"/>
            <a:ext cx="3352538" cy="2362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24930"/>
            <a:ext cx="8632051" cy="1000676"/>
          </a:xfrm>
        </p:spPr>
        <p:txBody>
          <a:bodyPr/>
          <a:lstStyle/>
          <a:p>
            <a:r>
              <a:rPr lang="en-US" sz="4800" b="1" dirty="0" smtClean="0">
                <a:latin typeface="Curlz MT" pitchFamily="82" charset="0"/>
              </a:rPr>
              <a:t>Fun and Exciting for Every Age!</a:t>
            </a:r>
            <a:endParaRPr lang="en-US" sz="4800" b="1" dirty="0">
              <a:latin typeface="Curlz MT" pitchFamily="82" charset="0"/>
            </a:endParaRPr>
          </a:p>
        </p:txBody>
      </p:sp>
      <p:pic>
        <p:nvPicPr>
          <p:cNvPr id="2052" name="Picture 4" descr="http://fivehive.com/wp-content/uploads/2011/01/Toddler_on_laptop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21" b="100000" l="2228" r="100000">
                        <a14:backgroundMark x1="41337" y1="96843" x2="41337" y2="96843"/>
                        <a14:backgroundMark x1="21782" y1="98295" x2="21782" y2="98295"/>
                        <a14:backgroundMark x1="20545" y1="95896" x2="20545" y2="95896"/>
                        <a14:backgroundMark x1="26568" y1="94697" x2="26568" y2="94697"/>
                        <a14:backgroundMark x1="80363" y1="96843" x2="80363" y2="96843"/>
                        <a14:backgroundMark x1="71205" y1="98801" x2="71205" y2="988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62400"/>
            <a:ext cx="1828920" cy="2391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://www.careerealism.com/home/jtodonnell/careerealism.com/wp-content/uploads/2011/08/08.09.11-Create-an-Effective-Resume-Even-if-You-Were-Fire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22764"/>
            <a:ext cx="2950349" cy="19678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01287" y="4304589"/>
            <a:ext cx="251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Curlz MT" pitchFamily="82" charset="0"/>
              </a:rPr>
              <a:t>Each level presents a harder maze to keep the player interested.</a:t>
            </a:r>
            <a:endParaRPr lang="en-US" sz="2800" b="1" dirty="0">
              <a:latin typeface="Curlz MT" pitchFamily="82" charset="0"/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645" b="93909" l="9959" r="96680">
                        <a14:foregroundMark x1="52490" y1="75381" x2="52490" y2="75381"/>
                        <a14:foregroundMark x1="76971" y1="88325" x2="76971" y2="88325"/>
                        <a14:foregroundMark x1="93154" y1="93909" x2="93154" y2="93909"/>
                        <a14:foregroundMark x1="96680" y1="93909" x2="96680" y2="93909"/>
                        <a14:backgroundMark x1="35270" y1="89594" x2="35270" y2="89594"/>
                        <a14:backgroundMark x1="42946" y1="88325" x2="42946" y2="88325"/>
                        <a14:backgroundMark x1="18050" y1="89086" x2="18050" y2="89086"/>
                        <a14:backgroundMark x1="50415" y1="35787" x2="50415" y2="357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33600"/>
            <a:ext cx="459105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44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67"/>
    </mc:Choice>
    <mc:Fallback xmlns="">
      <p:transition spd="slow" advTm="73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143000"/>
            <a:ext cx="7772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Curlz MT" pitchFamily="82" charset="0"/>
              </a:rPr>
              <a:t>Any Questions?</a:t>
            </a:r>
            <a:endParaRPr lang="en-US" sz="8800" dirty="0">
              <a:latin typeface="Curlz MT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6600" y="3581400"/>
            <a:ext cx="5410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Curlz MT" pitchFamily="82" charset="0"/>
              </a:rPr>
              <a:t>Thank You!</a:t>
            </a:r>
            <a:endParaRPr lang="en-US" sz="8800" dirty="0">
              <a:latin typeface="Curlz MT" pitchFamily="8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371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2"/>
    </mc:Choice>
    <mc:Fallback xmlns="">
      <p:transition spd="slow" advTm="38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3"/>
</p:tagLst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TC101972873[[fn=Summer]]</Template>
  <TotalTime>458</TotalTime>
  <Words>109</Words>
  <Application>Microsoft Office PowerPoint</Application>
  <PresentationFormat>On-screen Show (4:3)</PresentationFormat>
  <Paragraphs>13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Summer</vt:lpstr>
      <vt:lpstr>Cheese Please!</vt:lpstr>
      <vt:lpstr>The Basics:</vt:lpstr>
      <vt:lpstr>For those who are sick of violent games…</vt:lpstr>
      <vt:lpstr>Fun and Exciting for Every Age!</vt:lpstr>
      <vt:lpstr>PowerPoint Presentation</vt:lpstr>
    </vt:vector>
  </TitlesOfParts>
  <Company>Tufts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Cheese Please!</dc:title>
  <dc:creator>Medeiros, Sarah P.</dc:creator>
  <cp:lastModifiedBy>Guest Teacher</cp:lastModifiedBy>
  <cp:revision>20</cp:revision>
  <dcterms:created xsi:type="dcterms:W3CDTF">2012-08-07T17:22:44Z</dcterms:created>
  <dcterms:modified xsi:type="dcterms:W3CDTF">2012-08-08T18:11:24Z</dcterms:modified>
</cp:coreProperties>
</file>