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7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1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4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0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5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5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0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D9E753-6AF7-4A2C-807A-60076AD2A86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90A0D8-0104-4649-BFC6-0E0F116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B0C0-E27C-472F-BCCF-796AC8A6F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1ED3-1C60-400F-9EBF-83CB70EFE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Greg Houston</a:t>
            </a:r>
          </a:p>
        </p:txBody>
      </p:sp>
    </p:spTree>
    <p:extLst>
      <p:ext uri="{BB962C8B-B14F-4D97-AF65-F5344CB8AC3E}">
        <p14:creationId xmlns:p14="http://schemas.microsoft.com/office/powerpoint/2010/main" val="123026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4E58-E393-4843-BFFD-89B05B6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30D9C-4917-4D6D-9999-BA63B61DD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212" y="2825750"/>
            <a:ext cx="4219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2207F-67CA-4E8F-84E8-28F4200B600E}"/>
              </a:ext>
            </a:extLst>
          </p:cNvPr>
          <p:cNvSpPr txBox="1"/>
          <p:nvPr/>
        </p:nvSpPr>
        <p:spPr>
          <a:xfrm>
            <a:off x="4813176" y="2721114"/>
            <a:ext cx="2565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347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BD12-FA66-4E6B-B0A2-95383070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830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Quality Control</a:t>
            </a:r>
            <a:br>
              <a:rPr lang="en-US" dirty="0"/>
            </a:br>
            <a:r>
              <a:rPr lang="en-US" sz="2200" dirty="0"/>
              <a:t>Unit testing of vital functions ran after each iteration of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E72B-F20C-40A8-85CB-8C348D3A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550" y="2601157"/>
            <a:ext cx="5646198" cy="3274711"/>
          </a:xfrm>
        </p:spPr>
        <p:txBody>
          <a:bodyPr/>
          <a:lstStyle/>
          <a:p>
            <a:r>
              <a:rPr lang="en-US" dirty="0"/>
              <a:t>Iteration 1: Used conditional statements</a:t>
            </a:r>
          </a:p>
          <a:p>
            <a:r>
              <a:rPr lang="en-US" dirty="0"/>
              <a:t>Iteration 2: Modified to </a:t>
            </a:r>
            <a:r>
              <a:rPr lang="en-US" dirty="0" err="1"/>
              <a:t>RegEx</a:t>
            </a:r>
            <a:r>
              <a:rPr lang="en-US" dirty="0"/>
              <a:t> expressions</a:t>
            </a:r>
          </a:p>
          <a:p>
            <a:r>
              <a:rPr lang="en-US" dirty="0"/>
              <a:t>Iteration 3: Eliminated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en-US" dirty="0"/>
              <a:t>Modified algorithm to use functions and eliminated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en-US" dirty="0" err="1"/>
              <a:t>RegEx</a:t>
            </a:r>
            <a:r>
              <a:rPr lang="en-US" dirty="0"/>
              <a:t> caused complexity issues. 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08BD1-BE28-4C3B-B16D-741D4731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34" y="2601157"/>
            <a:ext cx="3484116" cy="34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9E22-1FAC-481B-AC2F-A6CC9E3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000" dirty="0"/>
              <a:t>(First Six)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3825-C7E5-4433-8E1A-5248C229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How many Acute hospitals are there?</a:t>
            </a:r>
          </a:p>
          <a:p>
            <a:r>
              <a:rPr lang="en-US" dirty="0"/>
              <a:t>2. How many Inpatient Rehabilitation Facilities (IRF) are there?</a:t>
            </a:r>
          </a:p>
          <a:p>
            <a:r>
              <a:rPr lang="en-US" dirty="0"/>
              <a:t>3. How many Long-Term Patient Care Hospitals (LTCH) are there?</a:t>
            </a:r>
          </a:p>
          <a:p>
            <a:r>
              <a:rPr lang="en-US" dirty="0"/>
              <a:t>4. How many Skilled Nursing Facilities (SNF)?</a:t>
            </a:r>
          </a:p>
          <a:p>
            <a:r>
              <a:rPr lang="en-US" dirty="0"/>
              <a:t>5. How many Home Health Care Agencies?</a:t>
            </a:r>
          </a:p>
          <a:p>
            <a:r>
              <a:rPr lang="en-US" dirty="0"/>
              <a:t>6. How many Hospice Care Agencies?</a:t>
            </a:r>
          </a:p>
          <a:p>
            <a:r>
              <a:rPr lang="en-US" dirty="0"/>
              <a:t>7. What is the percentage of each type of agency vs the total?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1DC1-B30C-4FD9-A0F3-35D388BF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200" dirty="0"/>
              <a:t>(First Seven)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B2FEA-8EB3-4573-B51D-E57D5B90BCBF}"/>
              </a:ext>
            </a:extLst>
          </p:cNvPr>
          <p:cNvSpPr txBox="1"/>
          <p:nvPr/>
        </p:nvSpPr>
        <p:spPr>
          <a:xfrm>
            <a:off x="3997018" y="2400270"/>
            <a:ext cx="453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Hospitals: </a:t>
            </a:r>
            <a:r>
              <a:rPr lang="en-US" b="1" dirty="0" err="1"/>
              <a:t>Acute_Hosp</a:t>
            </a:r>
            <a:endParaRPr lang="en-US" b="1" dirty="0"/>
          </a:p>
          <a:p>
            <a:r>
              <a:rPr lang="en-US" dirty="0"/>
              <a:t>Inpatient Rehabilitation Facilities: </a:t>
            </a:r>
            <a:r>
              <a:rPr lang="en-US" b="1" dirty="0"/>
              <a:t>IRF</a:t>
            </a:r>
          </a:p>
          <a:p>
            <a:r>
              <a:rPr lang="en-US" dirty="0"/>
              <a:t>Long-Term Patient Care Facilities: </a:t>
            </a:r>
            <a:r>
              <a:rPr lang="en-US" b="1" dirty="0"/>
              <a:t>LTCH</a:t>
            </a:r>
          </a:p>
          <a:p>
            <a:r>
              <a:rPr lang="en-US" dirty="0"/>
              <a:t>Skilled Nursing Facilities: </a:t>
            </a:r>
            <a:r>
              <a:rPr lang="en-US" b="1" dirty="0"/>
              <a:t>SNF</a:t>
            </a:r>
          </a:p>
          <a:p>
            <a:r>
              <a:rPr lang="en-US" dirty="0"/>
              <a:t>Home Health Agencies: </a:t>
            </a:r>
            <a:r>
              <a:rPr lang="en-US" b="1" dirty="0"/>
              <a:t>HH_Care</a:t>
            </a:r>
          </a:p>
          <a:p>
            <a:r>
              <a:rPr lang="en-US" dirty="0"/>
              <a:t>Hospice Care: </a:t>
            </a:r>
            <a:r>
              <a:rPr lang="en-US" b="1" dirty="0"/>
              <a:t>Hospice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8421E-825A-4299-BBB4-2B34515769A2}"/>
              </a:ext>
            </a:extLst>
          </p:cNvPr>
          <p:cNvSpPr txBox="1"/>
          <p:nvPr/>
        </p:nvSpPr>
        <p:spPr>
          <a:xfrm>
            <a:off x="2065537" y="4154596"/>
            <a:ext cx="3417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Percentages:</a:t>
            </a:r>
          </a:p>
          <a:p>
            <a:r>
              <a:rPr lang="en-US" dirty="0"/>
              <a:t>Acute_Hosp: </a:t>
            </a:r>
            <a:r>
              <a:rPr lang="en-US" b="1" dirty="0"/>
              <a:t>14.5 %</a:t>
            </a:r>
          </a:p>
          <a:p>
            <a:r>
              <a:rPr lang="en-US" dirty="0"/>
              <a:t>IRF: </a:t>
            </a:r>
            <a:r>
              <a:rPr lang="en-US" b="1" dirty="0"/>
              <a:t>0.8%</a:t>
            </a:r>
          </a:p>
          <a:p>
            <a:r>
              <a:rPr lang="en-US" dirty="0"/>
              <a:t>LTCH: </a:t>
            </a:r>
            <a:r>
              <a:rPr lang="en-US" b="1" dirty="0"/>
              <a:t>0.7%</a:t>
            </a:r>
          </a:p>
          <a:p>
            <a:r>
              <a:rPr lang="en-US" dirty="0"/>
              <a:t>SNF: </a:t>
            </a:r>
            <a:r>
              <a:rPr lang="en-US" b="1" dirty="0"/>
              <a:t>37.0%</a:t>
            </a:r>
          </a:p>
          <a:p>
            <a:r>
              <a:rPr lang="en-US" dirty="0"/>
              <a:t>HH_Care: </a:t>
            </a:r>
            <a:r>
              <a:rPr lang="en-US" b="1" dirty="0"/>
              <a:t>40.3%</a:t>
            </a:r>
          </a:p>
          <a:p>
            <a:r>
              <a:rPr lang="en-US" dirty="0"/>
              <a:t>Hospice: </a:t>
            </a:r>
            <a:r>
              <a:rPr lang="en-US" b="1" dirty="0"/>
              <a:t>6.7%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DCF43-DE65-44CD-A137-72FCB39DB170}"/>
              </a:ext>
            </a:extLst>
          </p:cNvPr>
          <p:cNvSpPr txBox="1"/>
          <p:nvPr/>
        </p:nvSpPr>
        <p:spPr>
          <a:xfrm>
            <a:off x="7414921" y="4153304"/>
            <a:ext cx="1960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Counts:</a:t>
            </a:r>
          </a:p>
          <a:p>
            <a:r>
              <a:rPr lang="en-US" dirty="0"/>
              <a:t>Acute_Hosp: </a:t>
            </a:r>
            <a:r>
              <a:rPr lang="en-US" b="1" dirty="0"/>
              <a:t>22001</a:t>
            </a:r>
          </a:p>
          <a:p>
            <a:r>
              <a:rPr lang="en-US" dirty="0"/>
              <a:t>IRF: </a:t>
            </a:r>
            <a:r>
              <a:rPr lang="en-US" b="1" dirty="0"/>
              <a:t>1237</a:t>
            </a:r>
          </a:p>
          <a:p>
            <a:r>
              <a:rPr lang="en-US" dirty="0"/>
              <a:t>LTCH: </a:t>
            </a:r>
            <a:r>
              <a:rPr lang="en-US" b="1" dirty="0"/>
              <a:t>1073</a:t>
            </a:r>
          </a:p>
          <a:p>
            <a:r>
              <a:rPr lang="en-US" dirty="0"/>
              <a:t>SNF: </a:t>
            </a:r>
            <a:r>
              <a:rPr lang="en-US" b="1" dirty="0"/>
              <a:t>56002</a:t>
            </a:r>
          </a:p>
          <a:p>
            <a:r>
              <a:rPr lang="en-US" dirty="0"/>
              <a:t>HH_Care: </a:t>
            </a:r>
            <a:r>
              <a:rPr lang="en-US" b="1" dirty="0"/>
              <a:t>60999</a:t>
            </a:r>
          </a:p>
          <a:p>
            <a:r>
              <a:rPr lang="en-US" dirty="0"/>
              <a:t>Hospice: </a:t>
            </a:r>
            <a:r>
              <a:rPr lang="en-US" b="1" dirty="0"/>
              <a:t>10081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FD27-B374-4B43-BB58-1EEE1477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200" dirty="0"/>
              <a:t>(First Seven)</a:t>
            </a:r>
            <a:br>
              <a:rPr lang="en-US" dirty="0"/>
            </a:b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C383C-9A5E-40F0-86E8-2A65621A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5" y="2505259"/>
            <a:ext cx="5332983" cy="366647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D847F6-9210-4176-9174-F175A70F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56" y="2505259"/>
            <a:ext cx="4456822" cy="37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5BE6-A22C-45C8-B8BD-8043EE1F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200" dirty="0"/>
              <a:t>(Number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F3CB-52AC-4A51-8233-3B36BDD7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3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other types of agencies are there?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E6F9A-A3B4-440D-A34C-B9769E131460}"/>
              </a:ext>
            </a:extLst>
          </p:cNvPr>
          <p:cNvSpPr txBox="1"/>
          <p:nvPr/>
        </p:nvSpPr>
        <p:spPr>
          <a:xfrm>
            <a:off x="6994865" y="2432481"/>
            <a:ext cx="29084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agencies:</a:t>
            </a:r>
            <a:r>
              <a:rPr lang="en-US" dirty="0"/>
              <a:t> </a:t>
            </a:r>
          </a:p>
          <a:p>
            <a:r>
              <a:rPr lang="en-US" dirty="0"/>
              <a:t>14374  local education agency </a:t>
            </a:r>
          </a:p>
          <a:p>
            <a:r>
              <a:rPr lang="en-US" dirty="0"/>
              <a:t>13300  case </a:t>
            </a:r>
            <a:r>
              <a:rPr lang="en-US" dirty="0" err="1"/>
              <a:t>managment</a:t>
            </a:r>
            <a:r>
              <a:rPr lang="en-US" dirty="0"/>
              <a:t> </a:t>
            </a:r>
          </a:p>
          <a:p>
            <a:r>
              <a:rPr lang="en-US" dirty="0"/>
              <a:t>7189    disabled services </a:t>
            </a:r>
          </a:p>
          <a:p>
            <a:r>
              <a:rPr lang="en-US" dirty="0"/>
              <a:t>399      home infusion </a:t>
            </a:r>
          </a:p>
          <a:p>
            <a:r>
              <a:rPr lang="en-US" dirty="0"/>
              <a:t>3748    nursing care </a:t>
            </a:r>
          </a:p>
          <a:p>
            <a:r>
              <a:rPr lang="en-US" dirty="0"/>
              <a:t>7197    public health </a:t>
            </a:r>
          </a:p>
          <a:p>
            <a:r>
              <a:rPr lang="en-US" dirty="0"/>
              <a:t>47929  community health </a:t>
            </a:r>
          </a:p>
          <a:p>
            <a:r>
              <a:rPr lang="en-US" dirty="0"/>
              <a:t>369      pace </a:t>
            </a:r>
          </a:p>
          <a:p>
            <a:r>
              <a:rPr lang="en-US" dirty="0"/>
              <a:t>2430    voluntary </a:t>
            </a:r>
          </a:p>
          <a:p>
            <a:r>
              <a:rPr lang="en-US" dirty="0"/>
              <a:t>6534    early intervention </a:t>
            </a:r>
          </a:p>
          <a:p>
            <a:r>
              <a:rPr lang="en-US" dirty="0"/>
              <a:t>1535    foster care </a:t>
            </a:r>
          </a:p>
          <a:p>
            <a:r>
              <a:rPr lang="en-US" dirty="0"/>
              <a:t>15334  home support</a:t>
            </a:r>
          </a:p>
        </p:txBody>
      </p:sp>
    </p:spTree>
    <p:extLst>
      <p:ext uri="{BB962C8B-B14F-4D97-AF65-F5344CB8AC3E}">
        <p14:creationId xmlns:p14="http://schemas.microsoft.com/office/powerpoint/2010/main" val="56710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B45C-CAB3-4944-8390-8B787CDA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F3A06-79D5-4204-B695-856121E67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Libraries Used: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1BC94-7E8B-4F6B-A53D-FCA148F6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99" y="4323324"/>
            <a:ext cx="2638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4751-4260-405B-ABB1-3CC9104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AFD3D-8230-4C29-8F35-FCBCD5FD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06" y="2557463"/>
            <a:ext cx="79771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4A07-D3A9-4100-B909-3A88FA6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2FFF5-7460-4133-9B73-8EB641C9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12" y="2835275"/>
            <a:ext cx="4448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269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NPI DATA</vt:lpstr>
      <vt:lpstr> Quality Control Unit testing of vital functions ran after each iteration of development </vt:lpstr>
      <vt:lpstr>Requirements (First Six) </vt:lpstr>
      <vt:lpstr>Requirements (First Seven) </vt:lpstr>
      <vt:lpstr>Requirements (First Seven) </vt:lpstr>
      <vt:lpstr>Requirements (Number 8)</vt:lpstr>
      <vt:lpstr>Code Samples</vt:lpstr>
      <vt:lpstr>Key Function </vt:lpstr>
      <vt:lpstr>Function Call</vt:lpstr>
      <vt:lpstr>Pandas DataFrame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DATA</dc:title>
  <dc:creator>gregory houston</dc:creator>
  <cp:lastModifiedBy>gregory houston</cp:lastModifiedBy>
  <cp:revision>6</cp:revision>
  <dcterms:created xsi:type="dcterms:W3CDTF">2019-09-25T22:44:29Z</dcterms:created>
  <dcterms:modified xsi:type="dcterms:W3CDTF">2019-09-25T23:31:55Z</dcterms:modified>
</cp:coreProperties>
</file>