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9BA3-90B1-4D27-8A61-D274BE9EAC6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2CCD-E011-4C30-818C-3F9C2BCB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6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9BA3-90B1-4D27-8A61-D274BE9EAC6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2CCD-E011-4C30-818C-3F9C2BCB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4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9BA3-90B1-4D27-8A61-D274BE9EAC6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2CCD-E011-4C30-818C-3F9C2BCB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4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9BA3-90B1-4D27-8A61-D274BE9EAC6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2CCD-E011-4C30-818C-3F9C2BCB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9BA3-90B1-4D27-8A61-D274BE9EAC6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2CCD-E011-4C30-818C-3F9C2BCB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1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9BA3-90B1-4D27-8A61-D274BE9EAC6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2CCD-E011-4C30-818C-3F9C2BCB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4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9BA3-90B1-4D27-8A61-D274BE9EAC6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2CCD-E011-4C30-818C-3F9C2BCB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2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9BA3-90B1-4D27-8A61-D274BE9EAC6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2CCD-E011-4C30-818C-3F9C2BCB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2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9BA3-90B1-4D27-8A61-D274BE9EAC6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2CCD-E011-4C30-818C-3F9C2BCB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9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9BA3-90B1-4D27-8A61-D274BE9EAC6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2CCD-E011-4C30-818C-3F9C2BCB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0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9BA3-90B1-4D27-8A61-D274BE9EAC6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2CCD-E011-4C30-818C-3F9C2BCB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59BA3-90B1-4D27-8A61-D274BE9EAC6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62CCD-E011-4C30-818C-3F9C2BCB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3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26" Type="http://schemas.openxmlformats.org/officeDocument/2006/relationships/image" Target="../media/image25.png"/><Relationship Id="rId3" Type="http://schemas.openxmlformats.org/officeDocument/2006/relationships/image" Target="../media/image2.jpeg"/><Relationship Id="rId21" Type="http://schemas.openxmlformats.org/officeDocument/2006/relationships/image" Target="../media/image20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5" Type="http://schemas.openxmlformats.org/officeDocument/2006/relationships/image" Target="../media/image24.pn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29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24" Type="http://schemas.openxmlformats.org/officeDocument/2006/relationships/image" Target="../media/image23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6.pn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Relationship Id="rId27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80"/>
          <a:stretch/>
        </p:blipFill>
        <p:spPr>
          <a:xfrm>
            <a:off x="3619711" y="1782702"/>
            <a:ext cx="804861" cy="83901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" r="1450" b="9933"/>
          <a:stretch/>
        </p:blipFill>
        <p:spPr>
          <a:xfrm>
            <a:off x="8324327" y="4688977"/>
            <a:ext cx="804861" cy="83973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8"/>
          <a:stretch/>
        </p:blipFill>
        <p:spPr>
          <a:xfrm>
            <a:off x="6302850" y="1782702"/>
            <a:ext cx="804861" cy="83901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10"/>
          <a:stretch/>
        </p:blipFill>
        <p:spPr>
          <a:xfrm>
            <a:off x="7642751" y="1782704"/>
            <a:ext cx="804861" cy="83901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81"/>
          <a:stretch/>
        </p:blipFill>
        <p:spPr>
          <a:xfrm>
            <a:off x="979059" y="3221815"/>
            <a:ext cx="804861" cy="83901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2"/>
          <a:stretch/>
        </p:blipFill>
        <p:spPr>
          <a:xfrm>
            <a:off x="4962949" y="3221815"/>
            <a:ext cx="804861" cy="84044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" b="7796"/>
          <a:stretch/>
        </p:blipFill>
        <p:spPr>
          <a:xfrm>
            <a:off x="6282293" y="3221816"/>
            <a:ext cx="804861" cy="83901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76"/>
          <a:stretch/>
        </p:blipFill>
        <p:spPr>
          <a:xfrm>
            <a:off x="1630081" y="4671841"/>
            <a:ext cx="804861" cy="83901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" t="2349" r="2087" b="11595"/>
          <a:stretch/>
        </p:blipFill>
        <p:spPr>
          <a:xfrm>
            <a:off x="4303062" y="4689689"/>
            <a:ext cx="804861" cy="83902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5"/>
          <a:stretch/>
        </p:blipFill>
        <p:spPr>
          <a:xfrm>
            <a:off x="5646693" y="4689689"/>
            <a:ext cx="801999" cy="83902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62"/>
          <a:stretch/>
        </p:blipFill>
        <p:spPr>
          <a:xfrm>
            <a:off x="4962950" y="1782702"/>
            <a:ext cx="804861" cy="83901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27"/>
          <a:stretch/>
        </p:blipFill>
        <p:spPr>
          <a:xfrm>
            <a:off x="8988028" y="1782702"/>
            <a:ext cx="804861" cy="83901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28333" r="15096" b="20185"/>
          <a:stretch/>
        </p:blipFill>
        <p:spPr>
          <a:xfrm>
            <a:off x="10333305" y="1782702"/>
            <a:ext cx="800602" cy="83901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7" b="25244"/>
          <a:stretch/>
        </p:blipFill>
        <p:spPr>
          <a:xfrm>
            <a:off x="2325121" y="3221815"/>
            <a:ext cx="804861" cy="83901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16"/>
          <a:stretch/>
        </p:blipFill>
        <p:spPr>
          <a:xfrm>
            <a:off x="3633183" y="3221815"/>
            <a:ext cx="801999" cy="83901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91"/>
          <a:stretch/>
        </p:blipFill>
        <p:spPr>
          <a:xfrm>
            <a:off x="7642751" y="3221816"/>
            <a:ext cx="804861" cy="83901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3" t="4892" r="6105" b="15175"/>
          <a:stretch/>
        </p:blipFill>
        <p:spPr>
          <a:xfrm>
            <a:off x="9003209" y="3221816"/>
            <a:ext cx="804862" cy="83901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9"/>
          <a:stretch/>
        </p:blipFill>
        <p:spPr>
          <a:xfrm>
            <a:off x="10350250" y="3218202"/>
            <a:ext cx="800601" cy="83901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696" y="4671840"/>
            <a:ext cx="800612" cy="83902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3" t="35495" r="3007" b="6797"/>
          <a:stretch/>
        </p:blipFill>
        <p:spPr>
          <a:xfrm>
            <a:off x="6984079" y="4689689"/>
            <a:ext cx="804861" cy="84044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83"/>
          <a:stretch/>
        </p:blipFill>
        <p:spPr>
          <a:xfrm>
            <a:off x="9662942" y="4688977"/>
            <a:ext cx="804863" cy="83973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3272710" y="2621719"/>
            <a:ext cx="147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DACILLO,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EUNICE G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57634" y="2621719"/>
            <a:ext cx="147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DESSSABILLE,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RICKY M.</a:t>
            </a:r>
            <a:endParaRPr 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47"/>
          <a:stretch/>
        </p:blipFill>
        <p:spPr>
          <a:xfrm>
            <a:off x="979060" y="1782124"/>
            <a:ext cx="804861" cy="83901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58"/>
          <a:stretch/>
        </p:blipFill>
        <p:spPr>
          <a:xfrm>
            <a:off x="2328097" y="1782124"/>
            <a:ext cx="804861" cy="83901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34348" y="2621143"/>
                <a:ext cx="1472735" cy="462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Ñ</m:t>
                    </m:r>
                  </m:oMath>
                </a14:m>
                <a:r>
                  <a:rPr lang="en-US" sz="1200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ONUEVO,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RIO G.</a:t>
                </a:r>
                <a:endPara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48" y="2621143"/>
                <a:ext cx="1472735" cy="462819"/>
              </a:xfrm>
              <a:prstGeom prst="rect">
                <a:avLst/>
              </a:prstGeom>
              <a:blipFill rotWithShape="0">
                <a:blip r:embed="rId2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1953540" y="2621719"/>
            <a:ext cx="147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CONTRERAS, DAPHNE MAE B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63536" y="2616297"/>
            <a:ext cx="147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DIGOL, 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CHARMAINE D.</a:t>
            </a:r>
            <a:endParaRPr 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08813" y="2618043"/>
            <a:ext cx="147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FULO, DALLE P.</a:t>
            </a:r>
            <a:endParaRPr 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54090" y="2624293"/>
            <a:ext cx="147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GABAD, JOHN RANIELL P.</a:t>
            </a:r>
            <a:endParaRPr 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014821" y="2627971"/>
            <a:ext cx="147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GAPUEN, DAN ARVIE F.</a:t>
            </a:r>
            <a:endParaRPr 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2662" y="4070522"/>
            <a:ext cx="147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GARCIA, JIZA J.</a:t>
            </a:r>
            <a:endParaRPr 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97491" y="4058308"/>
            <a:ext cx="147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GATON, RAJANI G.</a:t>
            </a:r>
            <a:endParaRPr 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83842" y="4049443"/>
            <a:ext cx="147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GEALONE, 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ARVIN C.</a:t>
            </a:r>
            <a:endParaRPr 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38671" y="4060834"/>
            <a:ext cx="147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GERONA, 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CLARISSE, M.</a:t>
            </a:r>
            <a:endParaRPr 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73928" y="4053018"/>
            <a:ext cx="147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GIPANAO, DONNA MINA G.</a:t>
            </a:r>
            <a:endParaRPr 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07152" y="4057322"/>
            <a:ext cx="147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GOCOYO, MAE F.</a:t>
            </a:r>
            <a:endParaRPr 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673464" y="4060833"/>
            <a:ext cx="147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GONZALGO, IRISH DAILE L.</a:t>
            </a:r>
            <a:endParaRPr 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997238" y="4070294"/>
            <a:ext cx="147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GUAB, CARLA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MEE T.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27930" y="5510860"/>
            <a:ext cx="147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HONA, NIKKI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JANE R.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32634" y="5510860"/>
            <a:ext cx="147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LIZANO, 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CRISTEL C.</a:t>
            </a:r>
            <a:endParaRPr 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70202" y="5528709"/>
            <a:ext cx="147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MELITANTE, DARCY JANE R</a:t>
            </a:r>
            <a:endParaRPr 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11324" y="5528709"/>
            <a:ext cx="1472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MORCO, TIMOTHY JAMES F.</a:t>
            </a:r>
            <a:endParaRPr 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48892" y="5528709"/>
            <a:ext cx="147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RIZALA, 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STEPHANIE JOY E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88960" y="5528709"/>
            <a:ext cx="147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ROMO, 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JAMMELLA G.</a:t>
            </a:r>
            <a:endParaRPr 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329005" y="5528708"/>
            <a:ext cx="147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TOLENTINO, JONALYN A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8572" y="-34595"/>
            <a:ext cx="73432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rush Script MT" panose="03060802040406070304" pitchFamily="66" charset="0"/>
              </a:rPr>
              <a:t>Congratulations </a:t>
            </a:r>
            <a:endParaRPr lang="en-US" sz="80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53145" y="1065846"/>
            <a:ext cx="7945769" cy="52322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31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DIPLOMA IN TAXATION </a:t>
            </a:r>
            <a:r>
              <a:rPr lang="en-US" sz="2400" b="1" dirty="0" smtClean="0">
                <a:ln w="31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examination </a:t>
            </a:r>
            <a:r>
              <a:rPr lang="en-US" sz="2800" b="1" dirty="0" smtClean="0">
                <a:ln w="31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PASSERS</a:t>
            </a:r>
            <a:endParaRPr lang="en-US" sz="2800" b="1" dirty="0"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59046" y="133676"/>
            <a:ext cx="4874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SORSOGON STATE UNIVERSITY</a:t>
            </a:r>
          </a:p>
          <a:p>
            <a:pPr algn="ctr"/>
            <a:r>
              <a:rPr lang="en-US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JUNIOR PHILIPPINE INSTITUTE ACCOUNTANTS BULAN CHAPTER</a:t>
            </a:r>
          </a:p>
          <a:p>
            <a:pPr algn="ctr"/>
            <a:r>
              <a:rPr lang="en-US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BULAN, SORSOGON</a:t>
            </a:r>
            <a:endParaRPr lang="en-US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70201" y="6183063"/>
            <a:ext cx="4159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Reviewer: </a:t>
            </a:r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MICHAEL B. BONGALONTA</a:t>
            </a:r>
          </a:p>
          <a:p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          MICHELLE M. BONGALONTA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B82DE442-15A7-4D53-97AF-C3CFD54EF134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907" y="-7418"/>
            <a:ext cx="1043384" cy="104338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8" cstate="print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0" b="100000" l="0" r="100000">
                        <a14:foregroundMark x1="32666" y1="93701" x2="32666" y2="93701"/>
                        <a14:foregroundMark x1="34277" y1="93506" x2="34277" y2="93506"/>
                        <a14:foregroundMark x1="19727" y1="85986" x2="19727" y2="85986"/>
                        <a14:foregroundMark x1="71826" y1="91064" x2="71826" y2="910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323" y="79802"/>
            <a:ext cx="890454" cy="890454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9997237" y="4070294"/>
            <a:ext cx="147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GUAB, CARLA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MEE T.</a:t>
            </a:r>
            <a:endParaRPr 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27929" y="5510860"/>
            <a:ext cx="147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HONA, NIKKI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JANE R.</a:t>
            </a:r>
            <a:endParaRPr 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17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167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Brush Script MT</vt:lpstr>
      <vt:lpstr>Calibri</vt:lpstr>
      <vt:lpstr>Calibri Light</vt:lpstr>
      <vt:lpstr>Cambria Math</vt:lpstr>
      <vt:lpstr>Century Gothic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</cp:revision>
  <dcterms:created xsi:type="dcterms:W3CDTF">2021-06-15T15:07:51Z</dcterms:created>
  <dcterms:modified xsi:type="dcterms:W3CDTF">2021-06-15T15:09:20Z</dcterms:modified>
</cp:coreProperties>
</file>