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D432BE-7036-4F2D-8B7E-D90C5C91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ADF95CA-9D7D-4459-A6E9-3B47B96C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318387"/>
            <a:ext cx="6987645" cy="3036528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sz="2600" b="1" dirty="0"/>
          </a:p>
          <a:p>
            <a:pPr algn="ctr"/>
            <a:r>
              <a:rPr lang="en-US" sz="2600" b="1" dirty="0">
                <a:latin typeface="Arial Black" panose="020B0A04020102020204" pitchFamily="34" charset="0"/>
              </a:rPr>
              <a:t>BORABO, RUBY H. </a:t>
            </a:r>
            <a:endParaRPr lang="en-US" sz="2600" dirty="0">
              <a:latin typeface="Arial Black" panose="020B0A04020102020204" pitchFamily="34" charset="0"/>
            </a:endParaRPr>
          </a:p>
          <a:p>
            <a:pPr algn="ctr"/>
            <a:r>
              <a:rPr lang="en-US" sz="2600" b="1" dirty="0" err="1">
                <a:latin typeface="Arial Black" panose="020B0A04020102020204" pitchFamily="34" charset="0"/>
              </a:rPr>
              <a:t>CAῆO</a:t>
            </a:r>
            <a:r>
              <a:rPr lang="en-US" sz="2600" b="1" dirty="0">
                <a:latin typeface="Arial Black" panose="020B0A04020102020204" pitchFamily="34" charset="0"/>
              </a:rPr>
              <a:t>, REGINE F. </a:t>
            </a:r>
            <a:endParaRPr lang="en-US" sz="2600" dirty="0">
              <a:latin typeface="Arial Black" panose="020B0A04020102020204" pitchFamily="34" charset="0"/>
            </a:endParaRPr>
          </a:p>
          <a:p>
            <a:pPr algn="ctr"/>
            <a:r>
              <a:rPr lang="en-US" sz="2600" b="1" dirty="0">
                <a:latin typeface="Arial Black" panose="020B0A04020102020204" pitchFamily="34" charset="0"/>
              </a:rPr>
              <a:t>DE LA </a:t>
            </a:r>
            <a:r>
              <a:rPr lang="en-US" sz="2600" b="1" dirty="0" err="1">
                <a:latin typeface="Arial Black" panose="020B0A04020102020204" pitchFamily="34" charset="0"/>
              </a:rPr>
              <a:t>PEῆA</a:t>
            </a:r>
            <a:r>
              <a:rPr lang="en-US" sz="2600" b="1" dirty="0">
                <a:latin typeface="Arial Black" panose="020B0A04020102020204" pitchFamily="34" charset="0"/>
              </a:rPr>
              <a:t>, MARY SHANE G.</a:t>
            </a:r>
            <a:endParaRPr lang="en-US" sz="2600" dirty="0">
              <a:latin typeface="Arial Black" panose="020B0A04020102020204" pitchFamily="34" charset="0"/>
            </a:endParaRPr>
          </a:p>
          <a:p>
            <a:pPr algn="ctr"/>
            <a:r>
              <a:rPr lang="en-US" sz="2600" b="1" dirty="0">
                <a:latin typeface="Arial Black" panose="020B0A04020102020204" pitchFamily="34" charset="0"/>
              </a:rPr>
              <a:t>FUNGO, APRIL G. </a:t>
            </a:r>
            <a:endParaRPr lang="en-US" sz="2600" dirty="0">
              <a:latin typeface="Arial Black" panose="020B0A04020102020204" pitchFamily="34" charset="0"/>
            </a:endParaRPr>
          </a:p>
          <a:p>
            <a:pPr algn="ctr"/>
            <a:r>
              <a:rPr lang="en-US" sz="2600" b="1" dirty="0">
                <a:latin typeface="Arial Black" panose="020B0A04020102020204" pitchFamily="34" charset="0"/>
              </a:rPr>
              <a:t>GUPIT, RINALYN G.</a:t>
            </a:r>
            <a:endParaRPr lang="en-US" sz="2600" dirty="0">
              <a:latin typeface="Arial Black" panose="020B0A04020102020204" pitchFamily="34" charset="0"/>
            </a:endParaRPr>
          </a:p>
          <a:p>
            <a:pPr algn="ctr"/>
            <a:r>
              <a:rPr lang="en-US" sz="2600" b="1" dirty="0">
                <a:latin typeface="Arial Black" panose="020B0A04020102020204" pitchFamily="34" charset="0"/>
              </a:rPr>
              <a:t>HIPOLITO, ERIKA A. </a:t>
            </a:r>
            <a:endParaRPr lang="en-US" sz="2600" dirty="0">
              <a:latin typeface="Arial Black" panose="020B0A04020102020204" pitchFamily="34" charset="0"/>
            </a:endParaRP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EEB2-3457-4A09-8355-C73390F5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527" y="503085"/>
            <a:ext cx="9924945" cy="261619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LAWAK NG IMPLEMENTASYON NG REPUBLIC ACT NO.8485 O ANIMAL WELFARE ACT OF 1998 SA MUNISIPALIDAD NG BULAN </a:t>
            </a:r>
            <a:br>
              <a:rPr lang="en-US" sz="3200" dirty="0">
                <a:latin typeface="Arial Black" panose="020B0A04020102020204" pitchFamily="34" charset="0"/>
              </a:rPr>
            </a:b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2BBB-FBFF-434F-A10E-5CA32F7C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82" y="648929"/>
            <a:ext cx="10408742" cy="6078792"/>
          </a:xfrm>
        </p:spPr>
        <p:txBody>
          <a:bodyPr vert="wordArtVert"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rial Black" panose="020B0A04020102020204" pitchFamily="34" charset="0"/>
              </a:rPr>
              <a:t>PAGLALAHAD  NG SULIRANIN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FFE597-712E-4DDF-9411-4315D9E41E2E}"/>
              </a:ext>
            </a:extLst>
          </p:cNvPr>
          <p:cNvSpPr/>
          <p:nvPr/>
        </p:nvSpPr>
        <p:spPr>
          <a:xfrm>
            <a:off x="3583500" y="294968"/>
            <a:ext cx="8141109" cy="132735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dobe Myungjo Std M"/>
                <a:cs typeface="Arial" panose="020B0604020202020204" pitchFamily="34" charset="0"/>
              </a:rPr>
              <a:t>Pagsasakatuparan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dobe Myungjo Std M"/>
                <a:cs typeface="Arial" panose="020B0604020202020204" pitchFamily="34" charset="0"/>
              </a:rPr>
              <a:t> ng Animal Welfare Act of 1998.</a:t>
            </a:r>
          </a:p>
          <a:p>
            <a:pPr marL="47244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Hangganan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Implemetasyon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RA. 8485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12ADE3-E128-472C-90B2-35FA361715E1}"/>
              </a:ext>
            </a:extLst>
          </p:cNvPr>
          <p:cNvSpPr/>
          <p:nvPr/>
        </p:nvSpPr>
        <p:spPr>
          <a:xfrm>
            <a:off x="3583500" y="2022986"/>
            <a:ext cx="8259098" cy="132735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dulot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RA 8485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komunidad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53BFD5-B9AA-4A86-BCDF-A0AA9D1BEC6C}"/>
              </a:ext>
            </a:extLst>
          </p:cNvPr>
          <p:cNvSpPr/>
          <p:nvPr/>
        </p:nvSpPr>
        <p:spPr>
          <a:xfrm>
            <a:off x="3687097" y="3704302"/>
            <a:ext cx="8259098" cy="132735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suliranin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kinakaharap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mamamayan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hinggil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pagpapatupad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E0A93B-3053-451B-9B7C-A47C8C423F5C}"/>
              </a:ext>
            </a:extLst>
          </p:cNvPr>
          <p:cNvSpPr/>
          <p:nvPr/>
        </p:nvSpPr>
        <p:spPr>
          <a:xfrm>
            <a:off x="3687097" y="5400366"/>
            <a:ext cx="8259098" cy="132735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 </a:t>
            </a:r>
          </a:p>
          <a:p>
            <a:r>
              <a:rPr lang="en-US" dirty="0"/>
              <a:t>.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mungkahi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magagawa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mapabuti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pagsasagawa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E7A9-925B-40ED-84EA-7C7F9839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105" y="304798"/>
            <a:ext cx="10258840" cy="6140971"/>
          </a:xfrm>
        </p:spPr>
        <p:txBody>
          <a:bodyPr vert="wordArtVert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Black" panose="020B0A04020102020204" pitchFamily="34" charset="0"/>
              </a:rPr>
              <a:t>   LAGOM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5E8F69-3175-4BBB-B50C-100EF472E255}"/>
              </a:ext>
            </a:extLst>
          </p:cNvPr>
          <p:cNvSpPr/>
          <p:nvPr/>
        </p:nvSpPr>
        <p:spPr>
          <a:xfrm>
            <a:off x="2878111" y="599607"/>
            <a:ext cx="8904158" cy="584616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hangganan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Implemetasyon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RA. 8485 base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hindi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gaano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pinapatupad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ipinatupad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barangay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naglalayong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pangalagaan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karapatan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hayop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mamamayan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makapagbibigay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tiyak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kaalaman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impormasyon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hinggil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bawat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mamamayan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suliranin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kinakaharap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mamamayan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kakulangan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pondo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partikular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pagkain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gamot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tagapangalaga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hindi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aktibong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pagpapatupad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bawat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barangay. At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rekomendasyon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maaring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makadagdag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kaalaman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tungkol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Animal Welfare Act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pagtibayin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patakaran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regulasyon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Philippine Animal Welfare Society (PAWS),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Maglathala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manwal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hinggil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ukol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Animal Welfare Act 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magtakda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pagsasanay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nagpapatupad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8AF4-953B-46C6-91FD-E1BD3103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96" y="0"/>
            <a:ext cx="9974027" cy="6595671"/>
          </a:xfrm>
        </p:spPr>
        <p:txBody>
          <a:bodyPr vert="wordArtVert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Arial Black" panose="020B0A04020102020204" pitchFamily="34" charset="0"/>
              </a:rPr>
              <a:t>REKOMENDASYON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4BE5CE-AFE5-41DC-966B-FBA3DEE5AD37}"/>
              </a:ext>
            </a:extLst>
          </p:cNvPr>
          <p:cNvSpPr/>
          <p:nvPr/>
        </p:nvSpPr>
        <p:spPr>
          <a:xfrm>
            <a:off x="3002281" y="269823"/>
            <a:ext cx="8930640" cy="192923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Iminumungkahi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naming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Pagtibayin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patakaran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regulasyon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Philippine Animal Welfare Society (PAWS)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ganun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hayop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makakaranas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kalupitan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kamay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maaring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dahilan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kanilang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kapahamakan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kamatayan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9EBF66-B5BF-49DE-A895-10D38CEAD5A0}"/>
              </a:ext>
            </a:extLst>
          </p:cNvPr>
          <p:cNvSpPr/>
          <p:nvPr/>
        </p:nvSpPr>
        <p:spPr>
          <a:xfrm>
            <a:off x="3002281" y="2468880"/>
            <a:ext cx="8930640" cy="192923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Maglathala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manwal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hinggil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ukol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Animal Welfare Act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ganun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ay may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gabay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ano-ano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sakop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parusa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kung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paano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pagaalaga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hayop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236189-E82E-4489-8E1D-B9FE1682373B}"/>
              </a:ext>
            </a:extLst>
          </p:cNvPr>
          <p:cNvSpPr/>
          <p:nvPr/>
        </p:nvSpPr>
        <p:spPr>
          <a:xfrm>
            <a:off x="3002281" y="4800598"/>
            <a:ext cx="8930640" cy="192923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Magtakda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pagsasanay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nagpapatupad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ganun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madagdagan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 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mapalago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kanilang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nalalaman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tungkol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hayop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C9A7-DED7-42C1-B544-91B10FA8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50521"/>
            <a:ext cx="10018713" cy="544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err="1">
                <a:solidFill>
                  <a:srgbClr val="00B0F0"/>
                </a:solidFill>
                <a:latin typeface="Algerian" panose="04020705040A02060702" pitchFamily="82" charset="0"/>
              </a:rPr>
              <a:t>Maraming</a:t>
            </a:r>
            <a:r>
              <a:rPr lang="en-US" sz="13800" dirty="0">
                <a:solidFill>
                  <a:srgbClr val="00B0F0"/>
                </a:solidFill>
                <a:latin typeface="Algerian" panose="04020705040A02060702" pitchFamily="82" charset="0"/>
              </a:rPr>
              <a:t> Salamat !</a:t>
            </a:r>
          </a:p>
        </p:txBody>
      </p:sp>
    </p:spTree>
    <p:extLst>
      <p:ext uri="{BB962C8B-B14F-4D97-AF65-F5344CB8AC3E}">
        <p14:creationId xmlns:p14="http://schemas.microsoft.com/office/powerpoint/2010/main" val="4203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</TotalTime>
  <Words>218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Arial Black</vt:lpstr>
      <vt:lpstr>Corbel</vt:lpstr>
      <vt:lpstr>Parallax</vt:lpstr>
      <vt:lpstr>LAWAK NG IMPLEMENTASYON NG REPUBLIC ACT NO.8485 O ANIMAL WELFARE ACT OF 1998 SA MUNISIPALIDAD NG BULAN 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LAWAK NG IMPLEMENTASYON NG REPUBLIC ACT NO.8485 O ANIMAL WELFARE ACT OF 1998 SA MUNISIPALIDAD NG BULAN</dc:title>
  <dc:creator>DELL</dc:creator>
  <cp:lastModifiedBy>DELL</cp:lastModifiedBy>
  <cp:revision>14</cp:revision>
  <dcterms:created xsi:type="dcterms:W3CDTF">2019-11-30T02:31:10Z</dcterms:created>
  <dcterms:modified xsi:type="dcterms:W3CDTF">2019-12-02T16:45:46Z</dcterms:modified>
</cp:coreProperties>
</file>