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D465791-F06B-4A1C-987A-450562604439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4BB4496-7F42-4B1D-A4D0-4F702329C0BD}" type="slidenum">
              <a:rPr lang="es-ES" smtClean="0"/>
              <a:t>‹Nº›</a:t>
            </a:fld>
            <a:endParaRPr lang="es-E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693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5791-F06B-4A1C-987A-450562604439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4496-7F42-4B1D-A4D0-4F702329C0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526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5791-F06B-4A1C-987A-450562604439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4496-7F42-4B1D-A4D0-4F702329C0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453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5791-F06B-4A1C-987A-450562604439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4496-7F42-4B1D-A4D0-4F702329C0BD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6554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5791-F06B-4A1C-987A-450562604439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4496-7F42-4B1D-A4D0-4F702329C0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689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5791-F06B-4A1C-987A-450562604439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4496-7F42-4B1D-A4D0-4F702329C0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138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5791-F06B-4A1C-987A-450562604439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4496-7F42-4B1D-A4D0-4F702329C0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812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5791-F06B-4A1C-987A-450562604439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4496-7F42-4B1D-A4D0-4F702329C0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935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5791-F06B-4A1C-987A-450562604439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4496-7F42-4B1D-A4D0-4F702329C0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87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5791-F06B-4A1C-987A-450562604439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4496-7F42-4B1D-A4D0-4F702329C0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421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5791-F06B-4A1C-987A-450562604439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4496-7F42-4B1D-A4D0-4F702329C0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58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5791-F06B-4A1C-987A-450562604439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4496-7F42-4B1D-A4D0-4F702329C0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5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5791-F06B-4A1C-987A-450562604439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4496-7F42-4B1D-A4D0-4F702329C0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5791-F06B-4A1C-987A-450562604439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4496-7F42-4B1D-A4D0-4F702329C0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743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5791-F06B-4A1C-987A-450562604439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4496-7F42-4B1D-A4D0-4F702329C0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13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5791-F06B-4A1C-987A-450562604439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4496-7F42-4B1D-A4D0-4F702329C0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373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5791-F06B-4A1C-987A-450562604439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4496-7F42-4B1D-A4D0-4F702329C0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959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D465791-F06B-4A1C-987A-450562604439}" type="datetimeFigureOut">
              <a:rPr lang="es-ES" smtClean="0"/>
              <a:t>30/05/2019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BB4496-7F42-4B1D-A4D0-4F702329C0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05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docs/v1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APLICACIONES HIBRIDAS Y SITIOS WEB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ionic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527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89556" y="1027134"/>
            <a:ext cx="98579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Century" panose="02040604050505020304" pitchFamily="18" charset="0"/>
              </a:rPr>
              <a:t>Las </a:t>
            </a:r>
            <a:r>
              <a:rPr lang="es-ES" sz="4000" b="1" dirty="0">
                <a:latin typeface="Century" panose="02040604050505020304" pitchFamily="18" charset="0"/>
              </a:rPr>
              <a:t>aplicaciones móviles híbridas</a:t>
            </a:r>
            <a:r>
              <a:rPr lang="es-ES" sz="4000" dirty="0">
                <a:latin typeface="Century" panose="02040604050505020304" pitchFamily="18" charset="0"/>
              </a:rPr>
              <a:t> son una combinación de tecnologías web como </a:t>
            </a:r>
            <a:r>
              <a:rPr lang="es-ES" sz="4000" b="1" dirty="0">
                <a:latin typeface="Century" panose="02040604050505020304" pitchFamily="18" charset="0"/>
              </a:rPr>
              <a:t>HTML, CSS y JavaScript</a:t>
            </a:r>
            <a:r>
              <a:rPr lang="es-ES" sz="4000" dirty="0">
                <a:latin typeface="Century" panose="02040604050505020304" pitchFamily="18" charset="0"/>
              </a:rPr>
              <a:t>, que no son ni aplicaciones móviles verdaderamente nativas, porque consisten en un WebView</a:t>
            </a:r>
          </a:p>
        </p:txBody>
      </p:sp>
    </p:spTree>
    <p:extLst>
      <p:ext uri="{BB962C8B-B14F-4D97-AF65-F5344CB8AC3E}">
        <p14:creationId xmlns:p14="http://schemas.microsoft.com/office/powerpoint/2010/main" val="296553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371" y="722472"/>
            <a:ext cx="7142857" cy="428571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38411" y="722472"/>
            <a:ext cx="36826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Century" panose="02040604050505020304" pitchFamily="18" charset="0"/>
              </a:rPr>
              <a:t>HTML NO SOLO ES UTILIZADO PARA REALIZAR SITIOS WEB, SINO TAMBIEN PARA REALIZAR LAS APLICACIOINES HIBRIDAS AL IGUAL QUE CSS Y JAVASCRIPT,</a:t>
            </a:r>
            <a:endParaRPr lang="es-ES" sz="28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7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07578"/>
            <a:ext cx="3983275" cy="451186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674290" y="835537"/>
            <a:ext cx="49477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>
                <a:latin typeface="Century" panose="02040604050505020304" pitchFamily="18" charset="0"/>
              </a:rPr>
              <a:t>AL REALIZAR LAS APLICACIÒNES HIBRIDAS ES SIMILAR AL REALIZAR LAS PAGINAS WEB, CON LA DIFERENCIA QUE PARA ABRIR LA APLICACIÒN EN EL NAVEGADOR DEBEMOS AYUDARNOS DE EL CMD Y OTROS PROGRAMAS INSTALADOS TAL COMO “IONIC” Y “NODE.JS”.</a:t>
            </a:r>
            <a:endParaRPr lang="es-ES" sz="2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8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48" y="2503541"/>
            <a:ext cx="5950602" cy="280174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01042" y="514445"/>
            <a:ext cx="10997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Century" panose="02040604050505020304" pitchFamily="18" charset="0"/>
              </a:rPr>
              <a:t>IONIC ES EL FRAMEWORK A UTILIZAR Y PARA GUIARNOS DE UNA MEJOR MANERA DEBEMOS INGRESAR AL SITIO OFICIAL DE IONIC </a:t>
            </a:r>
            <a:r>
              <a:rPr lang="es-ES" sz="2400" dirty="0" smtClean="0">
                <a:latin typeface="Century" panose="02040604050505020304" pitchFamily="18" charset="0"/>
                <a:hlinkClick r:id="rId3"/>
              </a:rPr>
              <a:t>https://ionicframework.com/docs/v1/</a:t>
            </a:r>
            <a:r>
              <a:rPr lang="es-ES" sz="2400" dirty="0" smtClean="0">
                <a:latin typeface="Century" panose="02040604050505020304" pitchFamily="18" charset="0"/>
              </a:rPr>
              <a:t> AQUÍ PODREMOS VER LA DOCUMENTACIÒN Y AYUDARNOS MUCHO AL UTILIZAR SUS COMPONENTES.</a:t>
            </a:r>
            <a:endParaRPr lang="es-ES" sz="2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437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5112" y="496142"/>
            <a:ext cx="692271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0" i="0" dirty="0" smtClean="0">
                <a:solidFill>
                  <a:srgbClr val="222222"/>
                </a:solidFill>
                <a:effectLst/>
                <a:latin typeface="Century" panose="02040604050505020304" pitchFamily="18" charset="0"/>
              </a:rPr>
              <a:t>Un sitio web es el conjunto de archivos electrónicos y páginas web referentes a un tema en particular, que incluye una página inicial de bienvenida, generalmente denominada </a:t>
            </a:r>
            <a:r>
              <a:rPr lang="es-ES" sz="2800" b="0" i="1" dirty="0" smtClean="0">
                <a:solidFill>
                  <a:srgbClr val="222222"/>
                </a:solidFill>
                <a:effectLst/>
                <a:latin typeface="Century" panose="02040604050505020304" pitchFamily="18" charset="0"/>
              </a:rPr>
              <a:t>home page</a:t>
            </a:r>
            <a:r>
              <a:rPr lang="es-ES" sz="2800" b="0" i="0" dirty="0" smtClean="0">
                <a:solidFill>
                  <a:srgbClr val="222222"/>
                </a:solidFill>
                <a:effectLst/>
                <a:latin typeface="Century" panose="02040604050505020304" pitchFamily="18" charset="0"/>
              </a:rPr>
              <a:t>, con un nombre de dominio y dirección en Internet específicos. Un sitio web es un gran espacio documental organizado que la mayoría de las veces está típicamente dedicado a algún tema particular o propósito específico. </a:t>
            </a:r>
            <a:endParaRPr lang="es-ES" sz="2800" dirty="0">
              <a:latin typeface="Century" panose="02040604050505020304" pitchFamily="18" charset="0"/>
            </a:endParaRPr>
          </a:p>
        </p:txBody>
      </p:sp>
      <p:sp>
        <p:nvSpPr>
          <p:cNvPr id="3" name="AutoShape 2" descr="Resultado de imagen para sitios web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426" y="688889"/>
            <a:ext cx="4119539" cy="21545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425" y="3056351"/>
            <a:ext cx="4119539" cy="217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5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 más utilizado en un sitio web: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837765"/>
            <a:ext cx="5443342" cy="274563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694" y="1741118"/>
            <a:ext cx="2342857" cy="1952381"/>
          </a:xfrm>
          <a:prstGeom prst="rect">
            <a:avLst/>
          </a:prstGeom>
        </p:spPr>
      </p:pic>
      <p:sp>
        <p:nvSpPr>
          <p:cNvPr id="8" name="AutoShape 4" descr="Resultado de imagen para angularjs logo 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032" y="3573141"/>
            <a:ext cx="2439476" cy="182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42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27</TotalTime>
  <Words>147</Words>
  <Application>Microsoft Office PowerPoint</Application>
  <PresentationFormat>Panorámica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</vt:lpstr>
      <vt:lpstr>Impact</vt:lpstr>
      <vt:lpstr>Evento principal</vt:lpstr>
      <vt:lpstr>APLICACIONES HIBRIDAS Y SITIOS WEB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Lo más utilizado en un sitio web:</vt:lpstr>
    </vt:vector>
  </TitlesOfParts>
  <Company>LCM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HIBRIDAS</dc:title>
  <dc:creator>Liceo Compu-Market</dc:creator>
  <cp:lastModifiedBy>Liceo Compu-Market</cp:lastModifiedBy>
  <cp:revision>4</cp:revision>
  <dcterms:created xsi:type="dcterms:W3CDTF">2019-05-30T13:55:12Z</dcterms:created>
  <dcterms:modified xsi:type="dcterms:W3CDTF">2019-05-30T14:22:36Z</dcterms:modified>
</cp:coreProperties>
</file>