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D8D0B-E311-4B57-8FA8-E66B7065E82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3687-0439-4643-9E0B-0707716A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03687-0439-4643-9E0B-0707716AC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9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2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08198D-FCF3-41E4-A622-7191D717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17DD16-9A39-4986-A44C-D56EB682A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A blue and white background with lines and dots&#10;&#10;Description automatically generated">
            <a:extLst>
              <a:ext uri="{FF2B5EF4-FFF2-40B4-BE49-F238E27FC236}">
                <a16:creationId xmlns:a16="http://schemas.microsoft.com/office/drawing/2014/main" id="{210E04EB-2E84-74A1-5767-23F4E57B2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70000" contrast="26000"/>
                    </a14:imgEffect>
                  </a14:imgLayer>
                </a14:imgProps>
              </a:ext>
            </a:extLst>
          </a:blip>
          <a:srcRect t="26082" b="1766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4504C28-803F-4875-9994-193D706F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F1F0D2-4E2E-4AE8-86E3-958F3E95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F6BEA5-2F4F-4362-A891-78363C893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DED8AE-980C-40E2-B82B-1866F084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0F0F18-3688-47E9-956B-D6644FE68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F78466-67C9-A87A-75F4-40FD6E5FC133}"/>
              </a:ext>
            </a:extLst>
          </p:cNvPr>
          <p:cNvSpPr/>
          <p:nvPr/>
        </p:nvSpPr>
        <p:spPr>
          <a:xfrm>
            <a:off x="303029" y="171727"/>
            <a:ext cx="11585942" cy="6510101"/>
          </a:xfrm>
          <a:prstGeom prst="roundRect">
            <a:avLst>
              <a:gd name="adj" fmla="val 2183"/>
            </a:avLst>
          </a:prstGeom>
          <a:gradFill>
            <a:gsLst>
              <a:gs pos="0">
                <a:schemeClr val="bg1">
                  <a:alpha val="47000"/>
                </a:schemeClr>
              </a:gs>
              <a:gs pos="100000">
                <a:schemeClr val="bg1">
                  <a:lumMod val="95000"/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EBBF83-886F-0CB4-E8C9-C84D3AF3B3F6}"/>
              </a:ext>
            </a:extLst>
          </p:cNvPr>
          <p:cNvSpPr/>
          <p:nvPr/>
        </p:nvSpPr>
        <p:spPr>
          <a:xfrm>
            <a:off x="5795726" y="4215502"/>
            <a:ext cx="5940499" cy="2269096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EC729D-2E14-2E24-4102-66961B38201F}"/>
              </a:ext>
            </a:extLst>
          </p:cNvPr>
          <p:cNvSpPr/>
          <p:nvPr/>
        </p:nvSpPr>
        <p:spPr>
          <a:xfrm>
            <a:off x="455774" y="1149874"/>
            <a:ext cx="5187207" cy="2611157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E4B29B-3356-3091-E59C-B8796EE950B4}"/>
              </a:ext>
            </a:extLst>
          </p:cNvPr>
          <p:cNvSpPr/>
          <p:nvPr/>
        </p:nvSpPr>
        <p:spPr>
          <a:xfrm>
            <a:off x="455774" y="3886190"/>
            <a:ext cx="5187207" cy="2611156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2324DD-F71E-CFED-692D-4B5482CCC4B2}"/>
              </a:ext>
            </a:extLst>
          </p:cNvPr>
          <p:cNvSpPr/>
          <p:nvPr/>
        </p:nvSpPr>
        <p:spPr>
          <a:xfrm>
            <a:off x="5795726" y="1190897"/>
            <a:ext cx="2895119" cy="893542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DE35AD-BBE4-AB36-D48B-8151AFDFCAA8}"/>
              </a:ext>
            </a:extLst>
          </p:cNvPr>
          <p:cNvSpPr/>
          <p:nvPr/>
        </p:nvSpPr>
        <p:spPr>
          <a:xfrm>
            <a:off x="5795726" y="2242914"/>
            <a:ext cx="2895119" cy="1814115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99EFA1F-1A52-8119-59C5-7BBF373EA6B0}"/>
              </a:ext>
            </a:extLst>
          </p:cNvPr>
          <p:cNvSpPr/>
          <p:nvPr/>
        </p:nvSpPr>
        <p:spPr>
          <a:xfrm>
            <a:off x="8842349" y="1190897"/>
            <a:ext cx="2893876" cy="893542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0B9647-B111-F3BE-23CC-ECB6F3CA284E}"/>
              </a:ext>
            </a:extLst>
          </p:cNvPr>
          <p:cNvSpPr/>
          <p:nvPr/>
        </p:nvSpPr>
        <p:spPr>
          <a:xfrm>
            <a:off x="8842349" y="2242913"/>
            <a:ext cx="2893876" cy="1814115"/>
          </a:xfrm>
          <a:prstGeom prst="roundRect">
            <a:avLst>
              <a:gd name="adj" fmla="val 2183"/>
            </a:avLst>
          </a:prstGeom>
          <a:gradFill>
            <a:gsLst>
              <a:gs pos="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EA3810-2FA5-2AA7-890D-F8223F93CE61}"/>
              </a:ext>
            </a:extLst>
          </p:cNvPr>
          <p:cNvSpPr/>
          <p:nvPr/>
        </p:nvSpPr>
        <p:spPr>
          <a:xfrm>
            <a:off x="455774" y="300724"/>
            <a:ext cx="11280451" cy="697376"/>
          </a:xfrm>
          <a:prstGeom prst="roundRect">
            <a:avLst>
              <a:gd name="adj" fmla="val 2183"/>
            </a:avLst>
          </a:prstGeom>
          <a:solidFill>
            <a:schemeClr val="tx1"/>
          </a:solidFill>
          <a:ln>
            <a:gradFill>
              <a:gsLst>
                <a:gs pos="24000">
                  <a:schemeClr val="bg1"/>
                </a:gs>
                <a:gs pos="81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B97EABD-BC38-2C14-C33D-DA2D1BFE6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19" y="370421"/>
            <a:ext cx="594971" cy="594971"/>
          </a:xfrm>
          <a:prstGeom prst="rect">
            <a:avLst/>
          </a:prstGeom>
        </p:spPr>
      </p:pic>
      <p:pic>
        <p:nvPicPr>
          <p:cNvPr id="53" name="Graphic 52" descr="Repeat outline">
            <a:extLst>
              <a:ext uri="{FF2B5EF4-FFF2-40B4-BE49-F238E27FC236}">
                <a16:creationId xmlns:a16="http://schemas.microsoft.com/office/drawing/2014/main" id="{10F2D39F-8BC8-14C4-544E-ED8C64853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0861" y="335047"/>
            <a:ext cx="658620" cy="658620"/>
          </a:xfrm>
          <a:prstGeom prst="rect">
            <a:avLst/>
          </a:prstGeom>
        </p:spPr>
      </p:pic>
      <p:pic>
        <p:nvPicPr>
          <p:cNvPr id="57" name="Picture 5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FCD6AD0-71ED-CD08-A35A-4E28E67661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5"/>
          <a:stretch/>
        </p:blipFill>
        <p:spPr>
          <a:xfrm>
            <a:off x="1081929" y="317150"/>
            <a:ext cx="1514542" cy="6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60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Franklin Gothic Heavy</vt:lpstr>
      <vt:lpstr>StreetscapeVTI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leopoldo bouloy fascitelli</dc:creator>
  <cp:lastModifiedBy>rolando leopoldo bouloy fascitelli</cp:lastModifiedBy>
  <cp:revision>3</cp:revision>
  <dcterms:created xsi:type="dcterms:W3CDTF">2023-10-03T16:32:27Z</dcterms:created>
  <dcterms:modified xsi:type="dcterms:W3CDTF">2023-10-03T17:03:19Z</dcterms:modified>
</cp:coreProperties>
</file>