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5F39-454B-50C6-224C-6A19BFA4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695F8-BEB0-06B4-31F4-7D934D49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68F8A-6670-4386-9CDC-3A42203210E0}" type="datetimeFigureOut">
              <a:rPr lang="fr-BE" smtClean="0"/>
              <a:t>08-10-25</a:t>
            </a:fld>
            <a:endParaRPr lang="fr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962DD-A74C-1171-28D3-8B7797E5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50C27-752D-2871-6E45-1E557B49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07170-68C1-47F3-9105-34560B8DE4B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4418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979C0-E90E-C6C1-E2D3-137085546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1BE7A-85DA-44B7-58A7-0332FA7F5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9B5C1-5D3D-6754-C273-447611ECE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E68F8A-6670-4386-9CDC-3A42203210E0}" type="datetimeFigureOut">
              <a:rPr lang="fr-BE" smtClean="0"/>
              <a:t>08-10-25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E19A0-3B35-A735-D87F-776CE7DE3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35BDD-32CF-46A7-4343-7477A7AA8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807170-68C1-47F3-9105-34560B8DE4B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2585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6C1CE08-E5B1-0FFF-0357-AADD53EA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878281-4544-D65C-DF05-9D51AA9FCF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7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Robin Warichet</dc:creator>
  <cp:lastModifiedBy>Robin Warichet</cp:lastModifiedBy>
  <cp:revision>1</cp:revision>
  <dcterms:created xsi:type="dcterms:W3CDTF">2025-10-08T13:24:51Z</dcterms:created>
  <dcterms:modified xsi:type="dcterms:W3CDTF">2025-10-08T13:34:47Z</dcterms:modified>
</cp:coreProperties>
</file>