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0" r:id="rId4"/>
    <p:sldId id="263" r:id="rId5"/>
    <p:sldId id="258" r:id="rId6"/>
    <p:sldId id="259" r:id="rId7"/>
    <p:sldId id="261" r:id="rId8"/>
    <p:sldId id="262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259" y="-22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88AE70-3F8E-4034-B2FC-34D610A37AD7}" type="doc">
      <dgm:prSet loTypeId="urn:microsoft.com/office/officeart/2005/8/layout/bProcess3" loCatId="process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07F808-8BBD-4B75-A27C-BD3CAE7FB924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Client Issues </a:t>
          </a:r>
          <a:r>
            <a:rPr lang="en-US" dirty="0" err="1"/>
            <a:t>RotateCommand</a:t>
          </a:r>
          <a:r>
            <a:rPr lang="en-US" dirty="0"/>
            <a:t>(30)</a:t>
          </a:r>
        </a:p>
      </dgm:t>
    </dgm:pt>
    <dgm:pt modelId="{A346FFCE-C041-436A-86E1-CB5605E25D67}" type="parTrans" cxnId="{00700996-A76A-4E21-B452-23F91138F33C}">
      <dgm:prSet/>
      <dgm:spPr/>
      <dgm:t>
        <a:bodyPr/>
        <a:lstStyle/>
        <a:p>
          <a:endParaRPr lang="en-US"/>
        </a:p>
      </dgm:t>
    </dgm:pt>
    <dgm:pt modelId="{A4C10D10-52F5-42CD-BB9D-B3DF7A6C2D45}" type="sibTrans" cxnId="{00700996-A76A-4E21-B452-23F91138F33C}">
      <dgm:prSet/>
      <dgm:spPr>
        <a:solidFill>
          <a:schemeClr val="tx1"/>
        </a:solidFill>
        <a:ln w="38100">
          <a:solidFill>
            <a:schemeClr val="tx1"/>
          </a:solidFill>
        </a:ln>
      </dgm:spPr>
      <dgm:t>
        <a:bodyPr/>
        <a:lstStyle/>
        <a:p>
          <a:endParaRPr lang="en-US">
            <a:ln w="38100">
              <a:solidFill>
                <a:schemeClr val="tx1"/>
              </a:solidFill>
            </a:ln>
          </a:endParaRPr>
        </a:p>
      </dgm:t>
    </dgm:pt>
    <dgm:pt modelId="{C9B813EF-6164-4F73-813F-088F2747A365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Server Processes Command</a:t>
          </a:r>
        </a:p>
      </dgm:t>
    </dgm:pt>
    <dgm:pt modelId="{4123D356-936B-48D0-B959-42EDC1CE2FE1}" type="parTrans" cxnId="{62F61A91-17D0-4B00-8155-937538855F73}">
      <dgm:prSet/>
      <dgm:spPr/>
      <dgm:t>
        <a:bodyPr/>
        <a:lstStyle/>
        <a:p>
          <a:endParaRPr lang="en-US"/>
        </a:p>
      </dgm:t>
    </dgm:pt>
    <dgm:pt modelId="{0291691C-71D5-4753-A156-13587327BC2D}" type="sibTrans" cxnId="{62F61A91-17D0-4B00-8155-937538855F73}">
      <dgm:prSet/>
      <dgm:spPr>
        <a:solidFill>
          <a:schemeClr val="tx1"/>
        </a:solidFill>
        <a:ln w="38100">
          <a:solidFill>
            <a:schemeClr val="tx1"/>
          </a:solidFill>
        </a:ln>
      </dgm:spPr>
      <dgm:t>
        <a:bodyPr/>
        <a:lstStyle/>
        <a:p>
          <a:endParaRPr lang="en-US">
            <a:ln w="38100">
              <a:solidFill>
                <a:schemeClr val="tx1"/>
              </a:solidFill>
            </a:ln>
          </a:endParaRPr>
        </a:p>
      </dgm:t>
    </dgm:pt>
    <dgm:pt modelId="{17C12A98-BEEC-4276-B56D-24F0F17B8B28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Server Finishes Command</a:t>
          </a:r>
        </a:p>
      </dgm:t>
    </dgm:pt>
    <dgm:pt modelId="{48933B50-45EA-4888-8BD0-CA4309FF7409}" type="parTrans" cxnId="{CA6B154D-1194-4D62-99E2-6AC9F0A1344E}">
      <dgm:prSet/>
      <dgm:spPr/>
      <dgm:t>
        <a:bodyPr/>
        <a:lstStyle/>
        <a:p>
          <a:endParaRPr lang="en-US"/>
        </a:p>
      </dgm:t>
    </dgm:pt>
    <dgm:pt modelId="{705F7A63-99E8-4127-853A-269AE6DECD5F}" type="sibTrans" cxnId="{CA6B154D-1194-4D62-99E2-6AC9F0A1344E}">
      <dgm:prSet/>
      <dgm:spPr>
        <a:solidFill>
          <a:schemeClr val="tx1"/>
        </a:solidFill>
        <a:ln w="38100">
          <a:solidFill>
            <a:schemeClr val="tx1"/>
          </a:solidFill>
        </a:ln>
      </dgm:spPr>
      <dgm:t>
        <a:bodyPr/>
        <a:lstStyle/>
        <a:p>
          <a:endParaRPr lang="en-US">
            <a:ln w="38100">
              <a:solidFill>
                <a:schemeClr val="tx1"/>
              </a:solidFill>
            </a:ln>
          </a:endParaRPr>
        </a:p>
      </dgm:t>
    </dgm:pt>
    <dgm:pt modelId="{FF67408B-4826-432A-BCBC-26F5E0A1721C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/>
            <a:t>getNextCommand</a:t>
          </a:r>
          <a:r>
            <a:rPr lang="en-US" dirty="0"/>
            <a:t>(env)</a:t>
          </a:r>
        </a:p>
      </dgm:t>
    </dgm:pt>
    <dgm:pt modelId="{AC227FE9-6DB4-4F67-9EA3-0040C6CFD3DE}" type="parTrans" cxnId="{CF13B2E9-6C97-48AA-8D71-D710A5E69102}">
      <dgm:prSet/>
      <dgm:spPr/>
      <dgm:t>
        <a:bodyPr/>
        <a:lstStyle/>
        <a:p>
          <a:endParaRPr lang="en-US"/>
        </a:p>
      </dgm:t>
    </dgm:pt>
    <dgm:pt modelId="{541F2D13-B3CE-479E-B4F7-340C6A217681}" type="sibTrans" cxnId="{CF13B2E9-6C97-48AA-8D71-D710A5E69102}">
      <dgm:prSet/>
      <dgm:spPr/>
      <dgm:t>
        <a:bodyPr/>
        <a:lstStyle/>
        <a:p>
          <a:endParaRPr lang="en-US"/>
        </a:p>
      </dgm:t>
    </dgm:pt>
    <dgm:pt modelId="{CDFFFDE1-E597-4E12-96A3-FA2D86399AF0}" type="pres">
      <dgm:prSet presAssocID="{7C88AE70-3F8E-4034-B2FC-34D610A37AD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0655B08-87B9-42B7-9F43-59521C83FAEE}" type="pres">
      <dgm:prSet presAssocID="{C507F808-8BBD-4B75-A27C-BD3CAE7FB924}" presName="node" presStyleLbl="node1" presStyleIdx="0" presStyleCnt="4" custScaleX="34457" custScaleY="34457" custLinFactNeighborX="-338" custLinFactNeighborY="-135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2893D8-9DE8-4A70-8024-5CC7ED30B98E}" type="pres">
      <dgm:prSet presAssocID="{A4C10D10-52F5-42CD-BB9D-B3DF7A6C2D45}" presName="sibTrans" presStyleLbl="sibTrans1D1" presStyleIdx="0" presStyleCnt="3"/>
      <dgm:spPr/>
      <dgm:t>
        <a:bodyPr/>
        <a:lstStyle/>
        <a:p>
          <a:endParaRPr lang="en-US"/>
        </a:p>
      </dgm:t>
    </dgm:pt>
    <dgm:pt modelId="{3DDDD93A-1276-4B0A-9CC4-E694A4AF6917}" type="pres">
      <dgm:prSet presAssocID="{A4C10D10-52F5-42CD-BB9D-B3DF7A6C2D45}" presName="connectorText" presStyleLbl="sibTrans1D1" presStyleIdx="0" presStyleCnt="3"/>
      <dgm:spPr/>
      <dgm:t>
        <a:bodyPr/>
        <a:lstStyle/>
        <a:p>
          <a:endParaRPr lang="en-US"/>
        </a:p>
      </dgm:t>
    </dgm:pt>
    <dgm:pt modelId="{F952EA32-0444-441E-9F9C-C55157007DD1}" type="pres">
      <dgm:prSet presAssocID="{C9B813EF-6164-4F73-813F-088F2747A365}" presName="node" presStyleLbl="node1" presStyleIdx="1" presStyleCnt="4" custScaleX="34457" custScaleY="34457" custLinFactNeighborX="-338" custLinFactNeighborY="-135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4C8506-10BD-4FF8-A331-60B194E5AD5A}" type="pres">
      <dgm:prSet presAssocID="{0291691C-71D5-4753-A156-13587327BC2D}" presName="sibTrans" presStyleLbl="sibTrans1D1" presStyleIdx="1" presStyleCnt="3"/>
      <dgm:spPr/>
      <dgm:t>
        <a:bodyPr/>
        <a:lstStyle/>
        <a:p>
          <a:endParaRPr lang="en-US"/>
        </a:p>
      </dgm:t>
    </dgm:pt>
    <dgm:pt modelId="{359083AC-A9F9-40E8-AD18-31D3CF128737}" type="pres">
      <dgm:prSet presAssocID="{0291691C-71D5-4753-A156-13587327BC2D}" presName="connectorText" presStyleLbl="sibTrans1D1" presStyleIdx="1" presStyleCnt="3"/>
      <dgm:spPr/>
      <dgm:t>
        <a:bodyPr/>
        <a:lstStyle/>
        <a:p>
          <a:endParaRPr lang="en-US"/>
        </a:p>
      </dgm:t>
    </dgm:pt>
    <dgm:pt modelId="{F3E882EC-3EA3-4F9F-AA33-5EA9FA016F05}" type="pres">
      <dgm:prSet presAssocID="{17C12A98-BEEC-4276-B56D-24F0F17B8B28}" presName="node" presStyleLbl="node1" presStyleIdx="2" presStyleCnt="4" custScaleX="34457" custScaleY="34457" custLinFactNeighborX="57106" custLinFactNeighborY="-399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C7E491-3E64-42DC-B2F7-D36A907B7648}" type="pres">
      <dgm:prSet presAssocID="{705F7A63-99E8-4127-853A-269AE6DECD5F}" presName="sibTrans" presStyleLbl="sibTrans1D1" presStyleIdx="2" presStyleCnt="3"/>
      <dgm:spPr/>
      <dgm:t>
        <a:bodyPr/>
        <a:lstStyle/>
        <a:p>
          <a:endParaRPr lang="en-US"/>
        </a:p>
      </dgm:t>
    </dgm:pt>
    <dgm:pt modelId="{8C762E14-5EEB-451A-A14D-61F5282DE172}" type="pres">
      <dgm:prSet presAssocID="{705F7A63-99E8-4127-853A-269AE6DECD5F}" presName="connectorText" presStyleLbl="sibTrans1D1" presStyleIdx="2" presStyleCnt="3"/>
      <dgm:spPr/>
      <dgm:t>
        <a:bodyPr/>
        <a:lstStyle/>
        <a:p>
          <a:endParaRPr lang="en-US"/>
        </a:p>
      </dgm:t>
    </dgm:pt>
    <dgm:pt modelId="{E909E23C-EF25-4B63-A2A9-BB943DCBD4F3}" type="pres">
      <dgm:prSet presAssocID="{FF67408B-4826-432A-BCBC-26F5E0A1721C}" presName="node" presStyleLbl="node1" presStyleIdx="3" presStyleCnt="4" custScaleX="34457" custScaleY="34457" custLinFactNeighborX="-58461" custLinFactNeighborY="138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210269-4E9F-45B6-B24C-516022623554}" type="presOf" srcId="{C9B813EF-6164-4F73-813F-088F2747A365}" destId="{F952EA32-0444-441E-9F9C-C55157007DD1}" srcOrd="0" destOrd="0" presId="urn:microsoft.com/office/officeart/2005/8/layout/bProcess3"/>
    <dgm:cxn modelId="{CA6B154D-1194-4D62-99E2-6AC9F0A1344E}" srcId="{7C88AE70-3F8E-4034-B2FC-34D610A37AD7}" destId="{17C12A98-BEEC-4276-B56D-24F0F17B8B28}" srcOrd="2" destOrd="0" parTransId="{48933B50-45EA-4888-8BD0-CA4309FF7409}" sibTransId="{705F7A63-99E8-4127-853A-269AE6DECD5F}"/>
    <dgm:cxn modelId="{AC7C68ED-733B-4B92-9B2C-6DA187CC2BE5}" type="presOf" srcId="{C507F808-8BBD-4B75-A27C-BD3CAE7FB924}" destId="{70655B08-87B9-42B7-9F43-59521C83FAEE}" srcOrd="0" destOrd="0" presId="urn:microsoft.com/office/officeart/2005/8/layout/bProcess3"/>
    <dgm:cxn modelId="{B57B07FA-9C08-4A4E-A188-17B117F22125}" type="presOf" srcId="{FF67408B-4826-432A-BCBC-26F5E0A1721C}" destId="{E909E23C-EF25-4B63-A2A9-BB943DCBD4F3}" srcOrd="0" destOrd="0" presId="urn:microsoft.com/office/officeart/2005/8/layout/bProcess3"/>
    <dgm:cxn modelId="{3C38726E-68B1-4108-A366-A5128BCA0749}" type="presOf" srcId="{17C12A98-BEEC-4276-B56D-24F0F17B8B28}" destId="{F3E882EC-3EA3-4F9F-AA33-5EA9FA016F05}" srcOrd="0" destOrd="0" presId="urn:microsoft.com/office/officeart/2005/8/layout/bProcess3"/>
    <dgm:cxn modelId="{D8905050-B8AC-4410-8BA4-08B2CDC6715A}" type="presOf" srcId="{7C88AE70-3F8E-4034-B2FC-34D610A37AD7}" destId="{CDFFFDE1-E597-4E12-96A3-FA2D86399AF0}" srcOrd="0" destOrd="0" presId="urn:microsoft.com/office/officeart/2005/8/layout/bProcess3"/>
    <dgm:cxn modelId="{71573041-09F7-4AC1-BB70-D68E97C5E02F}" type="presOf" srcId="{0291691C-71D5-4753-A156-13587327BC2D}" destId="{359083AC-A9F9-40E8-AD18-31D3CF128737}" srcOrd="1" destOrd="0" presId="urn:microsoft.com/office/officeart/2005/8/layout/bProcess3"/>
    <dgm:cxn modelId="{8D3CF818-77B7-4BAD-A435-7082FB0EDEC2}" type="presOf" srcId="{A4C10D10-52F5-42CD-BB9D-B3DF7A6C2D45}" destId="{3DDDD93A-1276-4B0A-9CC4-E694A4AF6917}" srcOrd="1" destOrd="0" presId="urn:microsoft.com/office/officeart/2005/8/layout/bProcess3"/>
    <dgm:cxn modelId="{CF13B2E9-6C97-48AA-8D71-D710A5E69102}" srcId="{7C88AE70-3F8E-4034-B2FC-34D610A37AD7}" destId="{FF67408B-4826-432A-BCBC-26F5E0A1721C}" srcOrd="3" destOrd="0" parTransId="{AC227FE9-6DB4-4F67-9EA3-0040C6CFD3DE}" sibTransId="{541F2D13-B3CE-479E-B4F7-340C6A217681}"/>
    <dgm:cxn modelId="{72AE061F-E69D-4643-8D9D-40C34AC22DAD}" type="presOf" srcId="{705F7A63-99E8-4127-853A-269AE6DECD5F}" destId="{CDC7E491-3E64-42DC-B2F7-D36A907B7648}" srcOrd="0" destOrd="0" presId="urn:microsoft.com/office/officeart/2005/8/layout/bProcess3"/>
    <dgm:cxn modelId="{00700996-A76A-4E21-B452-23F91138F33C}" srcId="{7C88AE70-3F8E-4034-B2FC-34D610A37AD7}" destId="{C507F808-8BBD-4B75-A27C-BD3CAE7FB924}" srcOrd="0" destOrd="0" parTransId="{A346FFCE-C041-436A-86E1-CB5605E25D67}" sibTransId="{A4C10D10-52F5-42CD-BB9D-B3DF7A6C2D45}"/>
    <dgm:cxn modelId="{738D9017-2421-48E8-9C12-0C5BBAAAEB25}" type="presOf" srcId="{A4C10D10-52F5-42CD-BB9D-B3DF7A6C2D45}" destId="{242893D8-9DE8-4A70-8024-5CC7ED30B98E}" srcOrd="0" destOrd="0" presId="urn:microsoft.com/office/officeart/2005/8/layout/bProcess3"/>
    <dgm:cxn modelId="{F4D621C9-0B6C-4999-BE6F-62CF027A2F3A}" type="presOf" srcId="{705F7A63-99E8-4127-853A-269AE6DECD5F}" destId="{8C762E14-5EEB-451A-A14D-61F5282DE172}" srcOrd="1" destOrd="0" presId="urn:microsoft.com/office/officeart/2005/8/layout/bProcess3"/>
    <dgm:cxn modelId="{62F61A91-17D0-4B00-8155-937538855F73}" srcId="{7C88AE70-3F8E-4034-B2FC-34D610A37AD7}" destId="{C9B813EF-6164-4F73-813F-088F2747A365}" srcOrd="1" destOrd="0" parTransId="{4123D356-936B-48D0-B959-42EDC1CE2FE1}" sibTransId="{0291691C-71D5-4753-A156-13587327BC2D}"/>
    <dgm:cxn modelId="{FDCD8F99-066B-410B-9628-264FFBE38F2D}" type="presOf" srcId="{0291691C-71D5-4753-A156-13587327BC2D}" destId="{1F4C8506-10BD-4FF8-A331-60B194E5AD5A}" srcOrd="0" destOrd="0" presId="urn:microsoft.com/office/officeart/2005/8/layout/bProcess3"/>
    <dgm:cxn modelId="{D6BE262B-EA75-4D35-9279-41B4748252B7}" type="presParOf" srcId="{CDFFFDE1-E597-4E12-96A3-FA2D86399AF0}" destId="{70655B08-87B9-42B7-9F43-59521C83FAEE}" srcOrd="0" destOrd="0" presId="urn:microsoft.com/office/officeart/2005/8/layout/bProcess3"/>
    <dgm:cxn modelId="{E1F69788-B262-49CE-B092-A9DCA1ECB793}" type="presParOf" srcId="{CDFFFDE1-E597-4E12-96A3-FA2D86399AF0}" destId="{242893D8-9DE8-4A70-8024-5CC7ED30B98E}" srcOrd="1" destOrd="0" presId="urn:microsoft.com/office/officeart/2005/8/layout/bProcess3"/>
    <dgm:cxn modelId="{2F06BA44-262F-48DB-8D3F-FBF41BCA2BFD}" type="presParOf" srcId="{242893D8-9DE8-4A70-8024-5CC7ED30B98E}" destId="{3DDDD93A-1276-4B0A-9CC4-E694A4AF6917}" srcOrd="0" destOrd="0" presId="urn:microsoft.com/office/officeart/2005/8/layout/bProcess3"/>
    <dgm:cxn modelId="{EF7AB132-3F19-4B27-B192-24FA1C23CD3A}" type="presParOf" srcId="{CDFFFDE1-E597-4E12-96A3-FA2D86399AF0}" destId="{F952EA32-0444-441E-9F9C-C55157007DD1}" srcOrd="2" destOrd="0" presId="urn:microsoft.com/office/officeart/2005/8/layout/bProcess3"/>
    <dgm:cxn modelId="{990E3477-18DD-41B5-9C82-B96809807920}" type="presParOf" srcId="{CDFFFDE1-E597-4E12-96A3-FA2D86399AF0}" destId="{1F4C8506-10BD-4FF8-A331-60B194E5AD5A}" srcOrd="3" destOrd="0" presId="urn:microsoft.com/office/officeart/2005/8/layout/bProcess3"/>
    <dgm:cxn modelId="{2DA3C1F5-4B64-4072-843D-1E457259E511}" type="presParOf" srcId="{1F4C8506-10BD-4FF8-A331-60B194E5AD5A}" destId="{359083AC-A9F9-40E8-AD18-31D3CF128737}" srcOrd="0" destOrd="0" presId="urn:microsoft.com/office/officeart/2005/8/layout/bProcess3"/>
    <dgm:cxn modelId="{52E2EB0C-D9B4-428A-BCC9-AFE790CB3193}" type="presParOf" srcId="{CDFFFDE1-E597-4E12-96A3-FA2D86399AF0}" destId="{F3E882EC-3EA3-4F9F-AA33-5EA9FA016F05}" srcOrd="4" destOrd="0" presId="urn:microsoft.com/office/officeart/2005/8/layout/bProcess3"/>
    <dgm:cxn modelId="{FB7844D4-A6F4-4E2C-8A02-6647DDC9E39C}" type="presParOf" srcId="{CDFFFDE1-E597-4E12-96A3-FA2D86399AF0}" destId="{CDC7E491-3E64-42DC-B2F7-D36A907B7648}" srcOrd="5" destOrd="0" presId="urn:microsoft.com/office/officeart/2005/8/layout/bProcess3"/>
    <dgm:cxn modelId="{54AFA380-2B2F-4B39-8940-424362E035BD}" type="presParOf" srcId="{CDC7E491-3E64-42DC-B2F7-D36A907B7648}" destId="{8C762E14-5EEB-451A-A14D-61F5282DE172}" srcOrd="0" destOrd="0" presId="urn:microsoft.com/office/officeart/2005/8/layout/bProcess3"/>
    <dgm:cxn modelId="{FDD2963B-B8D4-4491-AB70-6653074B15A6}" type="presParOf" srcId="{CDFFFDE1-E597-4E12-96A3-FA2D86399AF0}" destId="{E909E23C-EF25-4B63-A2A9-BB943DCBD4F3}" srcOrd="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88AE70-3F8E-4034-B2FC-34D610A37AD7}" type="doc">
      <dgm:prSet loTypeId="urn:microsoft.com/office/officeart/2005/8/layout/bProcess3" loCatId="process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07F808-8BBD-4B75-A27C-BD3CAE7FB924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Client Issues </a:t>
          </a:r>
          <a:r>
            <a:rPr lang="en-US" dirty="0" err="1"/>
            <a:t>ThrustCommand</a:t>
          </a:r>
          <a:r>
            <a:rPr lang="en-US" dirty="0"/>
            <a:t>(…)</a:t>
          </a:r>
        </a:p>
      </dgm:t>
    </dgm:pt>
    <dgm:pt modelId="{A346FFCE-C041-436A-86E1-CB5605E25D67}" type="parTrans" cxnId="{00700996-A76A-4E21-B452-23F91138F33C}">
      <dgm:prSet/>
      <dgm:spPr/>
      <dgm:t>
        <a:bodyPr/>
        <a:lstStyle/>
        <a:p>
          <a:endParaRPr lang="en-US"/>
        </a:p>
      </dgm:t>
    </dgm:pt>
    <dgm:pt modelId="{A4C10D10-52F5-42CD-BB9D-B3DF7A6C2D45}" type="sibTrans" cxnId="{00700996-A76A-4E21-B452-23F91138F33C}">
      <dgm:prSet/>
      <dgm:spPr>
        <a:ln w="381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9B813EF-6164-4F73-813F-088F2747A365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Server Processes Command &amp;</a:t>
          </a:r>
        </a:p>
        <a:p>
          <a:r>
            <a:rPr lang="en-US" dirty="0"/>
            <a:t>Returns Immediately</a:t>
          </a:r>
        </a:p>
      </dgm:t>
    </dgm:pt>
    <dgm:pt modelId="{4123D356-936B-48D0-B959-42EDC1CE2FE1}" type="parTrans" cxnId="{62F61A91-17D0-4B00-8155-937538855F73}">
      <dgm:prSet/>
      <dgm:spPr/>
      <dgm:t>
        <a:bodyPr/>
        <a:lstStyle/>
        <a:p>
          <a:endParaRPr lang="en-US"/>
        </a:p>
      </dgm:t>
    </dgm:pt>
    <dgm:pt modelId="{0291691C-71D5-4753-A156-13587327BC2D}" type="sibTrans" cxnId="{62F61A91-17D0-4B00-8155-937538855F73}">
      <dgm:prSet/>
      <dgm:spPr>
        <a:ln w="381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FF67408B-4826-432A-BCBC-26F5E0A1721C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/>
            <a:t>getNextCommand</a:t>
          </a:r>
          <a:r>
            <a:rPr lang="en-US" dirty="0"/>
            <a:t>(</a:t>
          </a:r>
          <a:r>
            <a:rPr lang="en-US" dirty="0" err="1"/>
            <a:t>env</a:t>
          </a:r>
          <a:r>
            <a:rPr lang="en-US" dirty="0"/>
            <a:t>)</a:t>
          </a:r>
          <a:br>
            <a:rPr lang="en-US" dirty="0"/>
          </a:br>
          <a:r>
            <a:rPr lang="en-US" dirty="0"/>
            <a:t>Client Issues Another Command</a:t>
          </a:r>
        </a:p>
      </dgm:t>
    </dgm:pt>
    <dgm:pt modelId="{AC227FE9-6DB4-4F67-9EA3-0040C6CFD3DE}" type="parTrans" cxnId="{CF13B2E9-6C97-48AA-8D71-D710A5E69102}">
      <dgm:prSet/>
      <dgm:spPr/>
      <dgm:t>
        <a:bodyPr/>
        <a:lstStyle/>
        <a:p>
          <a:endParaRPr lang="en-US"/>
        </a:p>
      </dgm:t>
    </dgm:pt>
    <dgm:pt modelId="{541F2D13-B3CE-479E-B4F7-340C6A217681}" type="sibTrans" cxnId="{CF13B2E9-6C97-48AA-8D71-D710A5E69102}">
      <dgm:prSet/>
      <dgm:spPr>
        <a:ln w="381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F23A205E-45F4-40B5-8DC2-0F1AC233ED8B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Thrust Processing Still</a:t>
          </a:r>
          <a:br>
            <a:rPr lang="en-US" dirty="0"/>
          </a:br>
          <a:r>
            <a:rPr lang="en-US" dirty="0"/>
            <a:t>With New Command</a:t>
          </a:r>
        </a:p>
      </dgm:t>
    </dgm:pt>
    <dgm:pt modelId="{8C7B5B69-A399-4BCF-9BAC-D1AADD985E0C}" type="parTrans" cxnId="{9FF021B0-5F9B-4E60-86EC-DAD4645CA2F7}">
      <dgm:prSet/>
      <dgm:spPr/>
      <dgm:t>
        <a:bodyPr/>
        <a:lstStyle/>
        <a:p>
          <a:endParaRPr lang="en-US"/>
        </a:p>
      </dgm:t>
    </dgm:pt>
    <dgm:pt modelId="{443347E2-732C-4430-9ED9-F290790EE6BF}" type="sibTrans" cxnId="{9FF021B0-5F9B-4E60-86EC-DAD4645CA2F7}">
      <dgm:prSet/>
      <dgm:spPr/>
      <dgm:t>
        <a:bodyPr/>
        <a:lstStyle/>
        <a:p>
          <a:endParaRPr lang="en-US"/>
        </a:p>
      </dgm:t>
    </dgm:pt>
    <dgm:pt modelId="{CDFFFDE1-E597-4E12-96A3-FA2D86399AF0}" type="pres">
      <dgm:prSet presAssocID="{7C88AE70-3F8E-4034-B2FC-34D610A37AD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0655B08-87B9-42B7-9F43-59521C83FAEE}" type="pres">
      <dgm:prSet presAssocID="{C507F808-8BBD-4B75-A27C-BD3CAE7FB924}" presName="node" presStyleLbl="node1" presStyleIdx="0" presStyleCnt="4" custScaleX="34457" custScaleY="34457" custLinFactNeighborX="-338" custLinFactNeighborY="-135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2893D8-9DE8-4A70-8024-5CC7ED30B98E}" type="pres">
      <dgm:prSet presAssocID="{A4C10D10-52F5-42CD-BB9D-B3DF7A6C2D45}" presName="sibTrans" presStyleLbl="sibTrans1D1" presStyleIdx="0" presStyleCnt="3"/>
      <dgm:spPr/>
      <dgm:t>
        <a:bodyPr/>
        <a:lstStyle/>
        <a:p>
          <a:endParaRPr lang="en-US"/>
        </a:p>
      </dgm:t>
    </dgm:pt>
    <dgm:pt modelId="{3DDDD93A-1276-4B0A-9CC4-E694A4AF6917}" type="pres">
      <dgm:prSet presAssocID="{A4C10D10-52F5-42CD-BB9D-B3DF7A6C2D45}" presName="connectorText" presStyleLbl="sibTrans1D1" presStyleIdx="0" presStyleCnt="3"/>
      <dgm:spPr/>
      <dgm:t>
        <a:bodyPr/>
        <a:lstStyle/>
        <a:p>
          <a:endParaRPr lang="en-US"/>
        </a:p>
      </dgm:t>
    </dgm:pt>
    <dgm:pt modelId="{F952EA32-0444-441E-9F9C-C55157007DD1}" type="pres">
      <dgm:prSet presAssocID="{C9B813EF-6164-4F73-813F-088F2747A365}" presName="node" presStyleLbl="node1" presStyleIdx="1" presStyleCnt="4" custScaleX="34457" custScaleY="34457" custLinFactNeighborX="-338" custLinFactNeighborY="-135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4C8506-10BD-4FF8-A331-60B194E5AD5A}" type="pres">
      <dgm:prSet presAssocID="{0291691C-71D5-4753-A156-13587327BC2D}" presName="sibTrans" presStyleLbl="sibTrans1D1" presStyleIdx="1" presStyleCnt="3"/>
      <dgm:spPr/>
      <dgm:t>
        <a:bodyPr/>
        <a:lstStyle/>
        <a:p>
          <a:endParaRPr lang="en-US"/>
        </a:p>
      </dgm:t>
    </dgm:pt>
    <dgm:pt modelId="{359083AC-A9F9-40E8-AD18-31D3CF128737}" type="pres">
      <dgm:prSet presAssocID="{0291691C-71D5-4753-A156-13587327BC2D}" presName="connectorText" presStyleLbl="sibTrans1D1" presStyleIdx="1" presStyleCnt="3"/>
      <dgm:spPr/>
      <dgm:t>
        <a:bodyPr/>
        <a:lstStyle/>
        <a:p>
          <a:endParaRPr lang="en-US"/>
        </a:p>
      </dgm:t>
    </dgm:pt>
    <dgm:pt modelId="{E909E23C-EF25-4B63-A2A9-BB943DCBD4F3}" type="pres">
      <dgm:prSet presAssocID="{FF67408B-4826-432A-BCBC-26F5E0A1721C}" presName="node" presStyleLbl="node1" presStyleIdx="2" presStyleCnt="4" custScaleX="34457" custScaleY="34457" custLinFactNeighborX="436" custLinFactNeighborY="-96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465E99-2308-4D8C-9C04-E5B5F9695C5C}" type="pres">
      <dgm:prSet presAssocID="{541F2D13-B3CE-479E-B4F7-340C6A217681}" presName="sibTrans" presStyleLbl="sibTrans1D1" presStyleIdx="2" presStyleCnt="3"/>
      <dgm:spPr/>
      <dgm:t>
        <a:bodyPr/>
        <a:lstStyle/>
        <a:p>
          <a:endParaRPr lang="en-US"/>
        </a:p>
      </dgm:t>
    </dgm:pt>
    <dgm:pt modelId="{57957844-0641-4207-9DC2-A8048C8C1F93}" type="pres">
      <dgm:prSet presAssocID="{541F2D13-B3CE-479E-B4F7-340C6A217681}" presName="connectorText" presStyleLbl="sibTrans1D1" presStyleIdx="2" presStyleCnt="3"/>
      <dgm:spPr/>
      <dgm:t>
        <a:bodyPr/>
        <a:lstStyle/>
        <a:p>
          <a:endParaRPr lang="en-US"/>
        </a:p>
      </dgm:t>
    </dgm:pt>
    <dgm:pt modelId="{30598DAE-0DD0-4FC7-B9A4-7BC666424381}" type="pres">
      <dgm:prSet presAssocID="{F23A205E-45F4-40B5-8DC2-0F1AC233ED8B}" presName="node" presStyleLbl="node1" presStyleIdx="3" presStyleCnt="4" custScaleX="34123" custScaleY="34123" custLinFactNeighborY="-97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08DC1B7-10E8-4250-A8D5-C6A743E8BC8B}" type="presOf" srcId="{A4C10D10-52F5-42CD-BB9D-B3DF7A6C2D45}" destId="{242893D8-9DE8-4A70-8024-5CC7ED30B98E}" srcOrd="0" destOrd="0" presId="urn:microsoft.com/office/officeart/2005/8/layout/bProcess3"/>
    <dgm:cxn modelId="{69A3F63A-845E-403A-B7EE-1D0B7D77FB96}" type="presOf" srcId="{0291691C-71D5-4753-A156-13587327BC2D}" destId="{359083AC-A9F9-40E8-AD18-31D3CF128737}" srcOrd="1" destOrd="0" presId="urn:microsoft.com/office/officeart/2005/8/layout/bProcess3"/>
    <dgm:cxn modelId="{62F61A91-17D0-4B00-8155-937538855F73}" srcId="{7C88AE70-3F8E-4034-B2FC-34D610A37AD7}" destId="{C9B813EF-6164-4F73-813F-088F2747A365}" srcOrd="1" destOrd="0" parTransId="{4123D356-936B-48D0-B959-42EDC1CE2FE1}" sibTransId="{0291691C-71D5-4753-A156-13587327BC2D}"/>
    <dgm:cxn modelId="{632B9872-3371-41DB-8D28-B97DB2E7B133}" type="presOf" srcId="{F23A205E-45F4-40B5-8DC2-0F1AC233ED8B}" destId="{30598DAE-0DD0-4FC7-B9A4-7BC666424381}" srcOrd="0" destOrd="0" presId="urn:microsoft.com/office/officeart/2005/8/layout/bProcess3"/>
    <dgm:cxn modelId="{00700996-A76A-4E21-B452-23F91138F33C}" srcId="{7C88AE70-3F8E-4034-B2FC-34D610A37AD7}" destId="{C507F808-8BBD-4B75-A27C-BD3CAE7FB924}" srcOrd="0" destOrd="0" parTransId="{A346FFCE-C041-436A-86E1-CB5605E25D67}" sibTransId="{A4C10D10-52F5-42CD-BB9D-B3DF7A6C2D45}"/>
    <dgm:cxn modelId="{C50AC36A-327E-4562-921E-744DE74066F5}" type="presOf" srcId="{7C88AE70-3F8E-4034-B2FC-34D610A37AD7}" destId="{CDFFFDE1-E597-4E12-96A3-FA2D86399AF0}" srcOrd="0" destOrd="0" presId="urn:microsoft.com/office/officeart/2005/8/layout/bProcess3"/>
    <dgm:cxn modelId="{9FF021B0-5F9B-4E60-86EC-DAD4645CA2F7}" srcId="{7C88AE70-3F8E-4034-B2FC-34D610A37AD7}" destId="{F23A205E-45F4-40B5-8DC2-0F1AC233ED8B}" srcOrd="3" destOrd="0" parTransId="{8C7B5B69-A399-4BCF-9BAC-D1AADD985E0C}" sibTransId="{443347E2-732C-4430-9ED9-F290790EE6BF}"/>
    <dgm:cxn modelId="{A64CE417-E192-41E7-A382-35807BC52853}" type="presOf" srcId="{C9B813EF-6164-4F73-813F-088F2747A365}" destId="{F952EA32-0444-441E-9F9C-C55157007DD1}" srcOrd="0" destOrd="0" presId="urn:microsoft.com/office/officeart/2005/8/layout/bProcess3"/>
    <dgm:cxn modelId="{5B79DC5E-3AA0-43D2-BDFD-2937FDFDD49D}" type="presOf" srcId="{FF67408B-4826-432A-BCBC-26F5E0A1721C}" destId="{E909E23C-EF25-4B63-A2A9-BB943DCBD4F3}" srcOrd="0" destOrd="0" presId="urn:microsoft.com/office/officeart/2005/8/layout/bProcess3"/>
    <dgm:cxn modelId="{C32940A6-9E18-450A-A859-729320FD72FE}" type="presOf" srcId="{0291691C-71D5-4753-A156-13587327BC2D}" destId="{1F4C8506-10BD-4FF8-A331-60B194E5AD5A}" srcOrd="0" destOrd="0" presId="urn:microsoft.com/office/officeart/2005/8/layout/bProcess3"/>
    <dgm:cxn modelId="{83DAD0C9-F55F-4218-BCFE-28E21AD37CDC}" type="presOf" srcId="{541F2D13-B3CE-479E-B4F7-340C6A217681}" destId="{81465E99-2308-4D8C-9C04-E5B5F9695C5C}" srcOrd="0" destOrd="0" presId="urn:microsoft.com/office/officeart/2005/8/layout/bProcess3"/>
    <dgm:cxn modelId="{D776977F-26A4-407D-912A-07390D64CE7C}" type="presOf" srcId="{A4C10D10-52F5-42CD-BB9D-B3DF7A6C2D45}" destId="{3DDDD93A-1276-4B0A-9CC4-E694A4AF6917}" srcOrd="1" destOrd="0" presId="urn:microsoft.com/office/officeart/2005/8/layout/bProcess3"/>
    <dgm:cxn modelId="{2E81E5E4-6F58-409F-8F1F-8C97C82CCDD0}" type="presOf" srcId="{541F2D13-B3CE-479E-B4F7-340C6A217681}" destId="{57957844-0641-4207-9DC2-A8048C8C1F93}" srcOrd="1" destOrd="0" presId="urn:microsoft.com/office/officeart/2005/8/layout/bProcess3"/>
    <dgm:cxn modelId="{E99EC7D8-1839-4E3E-950C-0D1FF275E0BE}" type="presOf" srcId="{C507F808-8BBD-4B75-A27C-BD3CAE7FB924}" destId="{70655B08-87B9-42B7-9F43-59521C83FAEE}" srcOrd="0" destOrd="0" presId="urn:microsoft.com/office/officeart/2005/8/layout/bProcess3"/>
    <dgm:cxn modelId="{CF13B2E9-6C97-48AA-8D71-D710A5E69102}" srcId="{7C88AE70-3F8E-4034-B2FC-34D610A37AD7}" destId="{FF67408B-4826-432A-BCBC-26F5E0A1721C}" srcOrd="2" destOrd="0" parTransId="{AC227FE9-6DB4-4F67-9EA3-0040C6CFD3DE}" sibTransId="{541F2D13-B3CE-479E-B4F7-340C6A217681}"/>
    <dgm:cxn modelId="{843E1B23-E84C-4C7F-BC95-6DE35205D3DC}" type="presParOf" srcId="{CDFFFDE1-E597-4E12-96A3-FA2D86399AF0}" destId="{70655B08-87B9-42B7-9F43-59521C83FAEE}" srcOrd="0" destOrd="0" presId="urn:microsoft.com/office/officeart/2005/8/layout/bProcess3"/>
    <dgm:cxn modelId="{0A9F7D5E-B884-4052-B2BC-3C82D75F9397}" type="presParOf" srcId="{CDFFFDE1-E597-4E12-96A3-FA2D86399AF0}" destId="{242893D8-9DE8-4A70-8024-5CC7ED30B98E}" srcOrd="1" destOrd="0" presId="urn:microsoft.com/office/officeart/2005/8/layout/bProcess3"/>
    <dgm:cxn modelId="{514FBE01-345F-4EDD-BD01-B983D2E5C14D}" type="presParOf" srcId="{242893D8-9DE8-4A70-8024-5CC7ED30B98E}" destId="{3DDDD93A-1276-4B0A-9CC4-E694A4AF6917}" srcOrd="0" destOrd="0" presId="urn:microsoft.com/office/officeart/2005/8/layout/bProcess3"/>
    <dgm:cxn modelId="{9E31898D-F40C-472D-8D49-5118EDB7ED2B}" type="presParOf" srcId="{CDFFFDE1-E597-4E12-96A3-FA2D86399AF0}" destId="{F952EA32-0444-441E-9F9C-C55157007DD1}" srcOrd="2" destOrd="0" presId="urn:microsoft.com/office/officeart/2005/8/layout/bProcess3"/>
    <dgm:cxn modelId="{4874EBAF-F7A0-4611-BDCA-1832763C1B65}" type="presParOf" srcId="{CDFFFDE1-E597-4E12-96A3-FA2D86399AF0}" destId="{1F4C8506-10BD-4FF8-A331-60B194E5AD5A}" srcOrd="3" destOrd="0" presId="urn:microsoft.com/office/officeart/2005/8/layout/bProcess3"/>
    <dgm:cxn modelId="{764A415F-FE46-4613-81A9-902D6EAB60CC}" type="presParOf" srcId="{1F4C8506-10BD-4FF8-A331-60B194E5AD5A}" destId="{359083AC-A9F9-40E8-AD18-31D3CF128737}" srcOrd="0" destOrd="0" presId="urn:microsoft.com/office/officeart/2005/8/layout/bProcess3"/>
    <dgm:cxn modelId="{A62AF375-0B41-49A4-8B5E-93261DED875F}" type="presParOf" srcId="{CDFFFDE1-E597-4E12-96A3-FA2D86399AF0}" destId="{E909E23C-EF25-4B63-A2A9-BB943DCBD4F3}" srcOrd="4" destOrd="0" presId="urn:microsoft.com/office/officeart/2005/8/layout/bProcess3"/>
    <dgm:cxn modelId="{AD0B5AF3-1222-4067-B37A-39B74BB25F92}" type="presParOf" srcId="{CDFFFDE1-E597-4E12-96A3-FA2D86399AF0}" destId="{81465E99-2308-4D8C-9C04-E5B5F9695C5C}" srcOrd="5" destOrd="0" presId="urn:microsoft.com/office/officeart/2005/8/layout/bProcess3"/>
    <dgm:cxn modelId="{F43F6DB9-887C-499F-B90E-F25B5E1C48C5}" type="presParOf" srcId="{81465E99-2308-4D8C-9C04-E5B5F9695C5C}" destId="{57957844-0641-4207-9DC2-A8048C8C1F93}" srcOrd="0" destOrd="0" presId="urn:microsoft.com/office/officeart/2005/8/layout/bProcess3"/>
    <dgm:cxn modelId="{E28EDADB-4356-41D1-AEF2-A261871AF556}" type="presParOf" srcId="{CDFFFDE1-E597-4E12-96A3-FA2D86399AF0}" destId="{30598DAE-0DD0-4FC7-B9A4-7BC666424381}" srcOrd="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2893D8-9DE8-4A70-8024-5CC7ED30B98E}">
      <dsp:nvSpPr>
        <dsp:cNvPr id="0" name=""/>
        <dsp:cNvSpPr/>
      </dsp:nvSpPr>
      <dsp:spPr>
        <a:xfrm>
          <a:off x="1859890" y="716068"/>
          <a:ext cx="10914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091429" y="45720"/>
              </a:lnTo>
            </a:path>
          </a:pathLst>
        </a:custGeom>
        <a:noFill/>
        <a:ln w="38100" cap="flat" cmpd="sng" algn="ctr">
          <a:solidFill>
            <a:schemeClr val="tx1"/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n w="38100">
              <a:solidFill>
                <a:schemeClr val="tx1"/>
              </a:solidFill>
            </a:ln>
          </a:endParaRPr>
        </a:p>
      </dsp:txBody>
      <dsp:txXfrm>
        <a:off x="2377553" y="756178"/>
        <a:ext cx="56101" cy="11220"/>
      </dsp:txXfrm>
    </dsp:sp>
    <dsp:sp modelId="{70655B08-87B9-42B7-9F43-59521C83FAEE}">
      <dsp:nvSpPr>
        <dsp:cNvPr id="0" name=""/>
        <dsp:cNvSpPr/>
      </dsp:nvSpPr>
      <dsp:spPr>
        <a:xfrm>
          <a:off x="180744" y="257505"/>
          <a:ext cx="1680945" cy="1008567"/>
        </a:xfrm>
        <a:prstGeom prst="rect">
          <a:avLst/>
        </a:prstGeom>
        <a:gradFill rotWithShape="1">
          <a:gsLst>
            <a:gs pos="0">
              <a:schemeClr val="accent1">
                <a:tint val="58000"/>
                <a:satMod val="108000"/>
                <a:lumMod val="110000"/>
              </a:schemeClr>
            </a:gs>
            <a:gs pos="100000">
              <a:schemeClr val="accent1"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accent1"/>
          </a:solidFill>
          <a:prstDash val="solid"/>
        </a:ln>
        <a:effectLst/>
        <a:sp3d extrusionH="381000"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Client Issues </a:t>
          </a:r>
          <a:r>
            <a:rPr lang="en-US" sz="1200" kern="1200" dirty="0" err="1"/>
            <a:t>RotateCommand</a:t>
          </a:r>
          <a:r>
            <a:rPr lang="en-US" sz="1200" kern="1200" dirty="0"/>
            <a:t>(30)</a:t>
          </a:r>
        </a:p>
      </dsp:txBody>
      <dsp:txXfrm>
        <a:off x="180744" y="257505"/>
        <a:ext cx="1680945" cy="1008567"/>
      </dsp:txXfrm>
    </dsp:sp>
    <dsp:sp modelId="{1F4C8506-10BD-4FF8-A331-60B194E5AD5A}">
      <dsp:nvSpPr>
        <dsp:cNvPr id="0" name=""/>
        <dsp:cNvSpPr/>
      </dsp:nvSpPr>
      <dsp:spPr>
        <a:xfrm>
          <a:off x="3777837" y="1264272"/>
          <a:ext cx="91440" cy="316497"/>
        </a:xfrm>
        <a:custGeom>
          <a:avLst/>
          <a:gdLst/>
          <a:ahLst/>
          <a:cxnLst/>
          <a:rect l="0" t="0" r="0" b="0"/>
          <a:pathLst>
            <a:path>
              <a:moveTo>
                <a:pt x="46354" y="0"/>
              </a:moveTo>
              <a:lnTo>
                <a:pt x="46354" y="175348"/>
              </a:lnTo>
              <a:lnTo>
                <a:pt x="45720" y="175348"/>
              </a:lnTo>
              <a:lnTo>
                <a:pt x="45720" y="316497"/>
              </a:lnTo>
            </a:path>
          </a:pathLst>
        </a:custGeom>
        <a:noFill/>
        <a:ln w="38100" cap="flat" cmpd="sng" algn="ctr">
          <a:solidFill>
            <a:schemeClr val="tx1"/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n w="38100">
              <a:solidFill>
                <a:schemeClr val="tx1"/>
              </a:solidFill>
            </a:ln>
          </a:endParaRPr>
        </a:p>
      </dsp:txBody>
      <dsp:txXfrm>
        <a:off x="3814880" y="1416911"/>
        <a:ext cx="17354" cy="11220"/>
      </dsp:txXfrm>
    </dsp:sp>
    <dsp:sp modelId="{F952EA32-0444-441E-9F9C-C55157007DD1}">
      <dsp:nvSpPr>
        <dsp:cNvPr id="0" name=""/>
        <dsp:cNvSpPr/>
      </dsp:nvSpPr>
      <dsp:spPr>
        <a:xfrm>
          <a:off x="2983719" y="257505"/>
          <a:ext cx="1680945" cy="1008567"/>
        </a:xfrm>
        <a:prstGeom prst="rect">
          <a:avLst/>
        </a:prstGeom>
        <a:gradFill rotWithShape="1">
          <a:gsLst>
            <a:gs pos="0">
              <a:schemeClr val="accent2">
                <a:tint val="58000"/>
                <a:satMod val="108000"/>
                <a:lumMod val="110000"/>
              </a:schemeClr>
            </a:gs>
            <a:gs pos="100000">
              <a:schemeClr val="accent2"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accent2"/>
          </a:solidFill>
          <a:prstDash val="solid"/>
        </a:ln>
        <a:effectLst/>
        <a:sp3d extrusionH="381000"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Server Processes Command</a:t>
          </a:r>
        </a:p>
      </dsp:txBody>
      <dsp:txXfrm>
        <a:off x="2983719" y="257505"/>
        <a:ext cx="1680945" cy="1008567"/>
      </dsp:txXfrm>
    </dsp:sp>
    <dsp:sp modelId="{CDC7E491-3E64-42DC-B2F7-D36A907B7648}">
      <dsp:nvSpPr>
        <dsp:cNvPr id="0" name=""/>
        <dsp:cNvSpPr/>
      </dsp:nvSpPr>
      <dsp:spPr>
        <a:xfrm>
          <a:off x="988727" y="2619937"/>
          <a:ext cx="2834830" cy="535400"/>
        </a:xfrm>
        <a:custGeom>
          <a:avLst/>
          <a:gdLst/>
          <a:ahLst/>
          <a:cxnLst/>
          <a:rect l="0" t="0" r="0" b="0"/>
          <a:pathLst>
            <a:path>
              <a:moveTo>
                <a:pt x="2834830" y="0"/>
              </a:moveTo>
              <a:lnTo>
                <a:pt x="2834830" y="284800"/>
              </a:lnTo>
              <a:lnTo>
                <a:pt x="0" y="284800"/>
              </a:lnTo>
              <a:lnTo>
                <a:pt x="0" y="535400"/>
              </a:lnTo>
            </a:path>
          </a:pathLst>
        </a:custGeom>
        <a:noFill/>
        <a:ln w="38100" cap="flat" cmpd="sng" algn="ctr">
          <a:solidFill>
            <a:schemeClr val="tx1"/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n w="38100">
              <a:solidFill>
                <a:schemeClr val="tx1"/>
              </a:solidFill>
            </a:ln>
          </a:endParaRPr>
        </a:p>
      </dsp:txBody>
      <dsp:txXfrm>
        <a:off x="2333872" y="2882027"/>
        <a:ext cx="144539" cy="11220"/>
      </dsp:txXfrm>
    </dsp:sp>
    <dsp:sp modelId="{F3E882EC-3EA3-4F9F-AA33-5EA9FA016F05}">
      <dsp:nvSpPr>
        <dsp:cNvPr id="0" name=""/>
        <dsp:cNvSpPr/>
      </dsp:nvSpPr>
      <dsp:spPr>
        <a:xfrm>
          <a:off x="2983084" y="1613169"/>
          <a:ext cx="1680945" cy="1008567"/>
        </a:xfrm>
        <a:prstGeom prst="rect">
          <a:avLst/>
        </a:prstGeom>
        <a:gradFill rotWithShape="1">
          <a:gsLst>
            <a:gs pos="0">
              <a:schemeClr val="accent2">
                <a:tint val="58000"/>
                <a:satMod val="108000"/>
                <a:lumMod val="110000"/>
              </a:schemeClr>
            </a:gs>
            <a:gs pos="100000">
              <a:schemeClr val="accent2"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accent2"/>
          </a:solidFill>
          <a:prstDash val="solid"/>
        </a:ln>
        <a:effectLst/>
        <a:sp3d extrusionH="381000"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Server Finishes Command</a:t>
          </a:r>
        </a:p>
      </dsp:txBody>
      <dsp:txXfrm>
        <a:off x="2983084" y="1613169"/>
        <a:ext cx="1680945" cy="1008567"/>
      </dsp:txXfrm>
    </dsp:sp>
    <dsp:sp modelId="{E909E23C-EF25-4B63-A2A9-BB943DCBD4F3}">
      <dsp:nvSpPr>
        <dsp:cNvPr id="0" name=""/>
        <dsp:cNvSpPr/>
      </dsp:nvSpPr>
      <dsp:spPr>
        <a:xfrm>
          <a:off x="148254" y="3187737"/>
          <a:ext cx="1680945" cy="1008567"/>
        </a:xfrm>
        <a:prstGeom prst="rect">
          <a:avLst/>
        </a:prstGeom>
        <a:gradFill rotWithShape="1">
          <a:gsLst>
            <a:gs pos="0">
              <a:schemeClr val="accent1">
                <a:tint val="58000"/>
                <a:satMod val="108000"/>
                <a:lumMod val="110000"/>
              </a:schemeClr>
            </a:gs>
            <a:gs pos="100000">
              <a:schemeClr val="accent1"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accent1"/>
          </a:solidFill>
          <a:prstDash val="solid"/>
        </a:ln>
        <a:effectLst/>
        <a:sp3d extrusionH="381000"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/>
            <a:t>getNextCommand</a:t>
          </a:r>
          <a:r>
            <a:rPr lang="en-US" sz="1200" kern="1200" dirty="0"/>
            <a:t>(env)</a:t>
          </a:r>
        </a:p>
      </dsp:txBody>
      <dsp:txXfrm>
        <a:off x="148254" y="3187737"/>
        <a:ext cx="1680945" cy="10085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2893D8-9DE8-4A70-8024-5CC7ED30B98E}">
      <dsp:nvSpPr>
        <dsp:cNvPr id="0" name=""/>
        <dsp:cNvSpPr/>
      </dsp:nvSpPr>
      <dsp:spPr>
        <a:xfrm>
          <a:off x="1858678" y="458235"/>
          <a:ext cx="10906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090698" y="45720"/>
              </a:lnTo>
            </a:path>
          </a:pathLst>
        </a:custGeom>
        <a:noFill/>
        <a:ln w="38100" cap="flat" cmpd="sng" algn="ctr">
          <a:solidFill>
            <a:schemeClr val="tx1"/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75995" y="498349"/>
        <a:ext cx="56064" cy="11212"/>
      </dsp:txXfrm>
    </dsp:sp>
    <dsp:sp modelId="{70655B08-87B9-42B7-9F43-59521C83FAEE}">
      <dsp:nvSpPr>
        <dsp:cNvPr id="0" name=""/>
        <dsp:cNvSpPr/>
      </dsp:nvSpPr>
      <dsp:spPr>
        <a:xfrm>
          <a:off x="180626" y="0"/>
          <a:ext cx="1679852" cy="1007911"/>
        </a:xfrm>
        <a:prstGeom prst="rect">
          <a:avLst/>
        </a:prstGeom>
        <a:gradFill rotWithShape="1">
          <a:gsLst>
            <a:gs pos="0">
              <a:schemeClr val="accent1">
                <a:tint val="58000"/>
                <a:satMod val="108000"/>
                <a:lumMod val="110000"/>
              </a:schemeClr>
            </a:gs>
            <a:gs pos="100000">
              <a:schemeClr val="accent1"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accent1"/>
          </a:solidFill>
          <a:prstDash val="solid"/>
        </a:ln>
        <a:effectLst/>
        <a:sp3d extrusionH="381000"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Client Issues </a:t>
          </a:r>
          <a:r>
            <a:rPr lang="en-US" sz="1200" kern="1200" dirty="0" err="1"/>
            <a:t>ThrustCommand</a:t>
          </a:r>
          <a:r>
            <a:rPr lang="en-US" sz="1200" kern="1200" dirty="0"/>
            <a:t>(…)</a:t>
          </a:r>
        </a:p>
      </dsp:txBody>
      <dsp:txXfrm>
        <a:off x="180626" y="0"/>
        <a:ext cx="1679852" cy="1007911"/>
      </dsp:txXfrm>
    </dsp:sp>
    <dsp:sp modelId="{1F4C8506-10BD-4FF8-A331-60B194E5AD5A}">
      <dsp:nvSpPr>
        <dsp:cNvPr id="0" name=""/>
        <dsp:cNvSpPr/>
      </dsp:nvSpPr>
      <dsp:spPr>
        <a:xfrm>
          <a:off x="1058286" y="1006111"/>
          <a:ext cx="2763416" cy="853085"/>
        </a:xfrm>
        <a:custGeom>
          <a:avLst/>
          <a:gdLst/>
          <a:ahLst/>
          <a:cxnLst/>
          <a:rect l="0" t="0" r="0" b="0"/>
          <a:pathLst>
            <a:path>
              <a:moveTo>
                <a:pt x="2763416" y="0"/>
              </a:moveTo>
              <a:lnTo>
                <a:pt x="2763416" y="443642"/>
              </a:lnTo>
              <a:lnTo>
                <a:pt x="0" y="443642"/>
              </a:lnTo>
              <a:lnTo>
                <a:pt x="0" y="853085"/>
              </a:lnTo>
            </a:path>
          </a:pathLst>
        </a:custGeom>
        <a:noFill/>
        <a:ln w="38100" cap="flat" cmpd="sng" algn="ctr">
          <a:solidFill>
            <a:schemeClr val="tx1"/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67463" y="1427047"/>
        <a:ext cx="145063" cy="11212"/>
      </dsp:txXfrm>
    </dsp:sp>
    <dsp:sp modelId="{F952EA32-0444-441E-9F9C-C55157007DD1}">
      <dsp:nvSpPr>
        <dsp:cNvPr id="0" name=""/>
        <dsp:cNvSpPr/>
      </dsp:nvSpPr>
      <dsp:spPr>
        <a:xfrm>
          <a:off x="2981777" y="0"/>
          <a:ext cx="1679852" cy="1007911"/>
        </a:xfrm>
        <a:prstGeom prst="rect">
          <a:avLst/>
        </a:prstGeom>
        <a:gradFill rotWithShape="1">
          <a:gsLst>
            <a:gs pos="0">
              <a:schemeClr val="accent2">
                <a:tint val="58000"/>
                <a:satMod val="108000"/>
                <a:lumMod val="110000"/>
              </a:schemeClr>
            </a:gs>
            <a:gs pos="100000">
              <a:schemeClr val="accent2"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accent2"/>
          </a:solidFill>
          <a:prstDash val="solid"/>
        </a:ln>
        <a:effectLst/>
        <a:sp3d extrusionH="381000"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Server Processes Command &amp;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Returns Immediately</a:t>
          </a:r>
        </a:p>
      </dsp:txBody>
      <dsp:txXfrm>
        <a:off x="2981777" y="0"/>
        <a:ext cx="1679852" cy="1007911"/>
      </dsp:txXfrm>
    </dsp:sp>
    <dsp:sp modelId="{81465E99-2308-4D8C-9C04-E5B5F9695C5C}">
      <dsp:nvSpPr>
        <dsp:cNvPr id="0" name=""/>
        <dsp:cNvSpPr/>
      </dsp:nvSpPr>
      <dsp:spPr>
        <a:xfrm>
          <a:off x="1896412" y="2345883"/>
          <a:ext cx="10694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9668"/>
              </a:moveTo>
              <a:lnTo>
                <a:pt x="551821" y="49668"/>
              </a:lnTo>
              <a:lnTo>
                <a:pt x="551821" y="45720"/>
              </a:lnTo>
              <a:lnTo>
                <a:pt x="1069443" y="45720"/>
              </a:lnTo>
            </a:path>
          </a:pathLst>
        </a:custGeom>
        <a:noFill/>
        <a:ln w="38100" cap="flat" cmpd="sng" algn="ctr">
          <a:solidFill>
            <a:schemeClr val="tx1"/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03633" y="2385996"/>
        <a:ext cx="55002" cy="11212"/>
      </dsp:txXfrm>
    </dsp:sp>
    <dsp:sp modelId="{E909E23C-EF25-4B63-A2A9-BB943DCBD4F3}">
      <dsp:nvSpPr>
        <dsp:cNvPr id="0" name=""/>
        <dsp:cNvSpPr/>
      </dsp:nvSpPr>
      <dsp:spPr>
        <a:xfrm>
          <a:off x="218360" y="1891596"/>
          <a:ext cx="1679852" cy="1007911"/>
        </a:xfrm>
        <a:prstGeom prst="rect">
          <a:avLst/>
        </a:prstGeom>
        <a:gradFill rotWithShape="1">
          <a:gsLst>
            <a:gs pos="0">
              <a:schemeClr val="accent1">
                <a:tint val="58000"/>
                <a:satMod val="108000"/>
                <a:lumMod val="110000"/>
              </a:schemeClr>
            </a:gs>
            <a:gs pos="100000">
              <a:schemeClr val="accent1"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accent1"/>
          </a:solidFill>
          <a:prstDash val="solid"/>
        </a:ln>
        <a:effectLst/>
        <a:sp3d extrusionH="381000"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/>
            <a:t>getNextCommand</a:t>
          </a:r>
          <a:r>
            <a:rPr lang="en-US" sz="1200" kern="1200" dirty="0"/>
            <a:t>(</a:t>
          </a:r>
          <a:r>
            <a:rPr lang="en-US" sz="1200" kern="1200" dirty="0" err="1"/>
            <a:t>env</a:t>
          </a:r>
          <a:r>
            <a:rPr lang="en-US" sz="1200" kern="1200" dirty="0"/>
            <a:t>)</a:t>
          </a:r>
          <a:br>
            <a:rPr lang="en-US" sz="1200" kern="1200" dirty="0"/>
          </a:br>
          <a:r>
            <a:rPr lang="en-US" sz="1200" kern="1200" dirty="0"/>
            <a:t>Client Issues Another Command</a:t>
          </a:r>
        </a:p>
      </dsp:txBody>
      <dsp:txXfrm>
        <a:off x="218360" y="1891596"/>
        <a:ext cx="1679852" cy="1007911"/>
      </dsp:txXfrm>
    </dsp:sp>
    <dsp:sp modelId="{30598DAE-0DD0-4FC7-B9A4-7BC666424381}">
      <dsp:nvSpPr>
        <dsp:cNvPr id="0" name=""/>
        <dsp:cNvSpPr/>
      </dsp:nvSpPr>
      <dsp:spPr>
        <a:xfrm>
          <a:off x="2998255" y="1892532"/>
          <a:ext cx="1663568" cy="998141"/>
        </a:xfrm>
        <a:prstGeom prst="rect">
          <a:avLst/>
        </a:prstGeom>
        <a:gradFill rotWithShape="1">
          <a:gsLst>
            <a:gs pos="0">
              <a:schemeClr val="accent2">
                <a:tint val="58000"/>
                <a:satMod val="108000"/>
                <a:lumMod val="110000"/>
              </a:schemeClr>
            </a:gs>
            <a:gs pos="100000">
              <a:schemeClr val="accent2"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accent2"/>
          </a:solidFill>
          <a:prstDash val="solid"/>
        </a:ln>
        <a:effectLst/>
        <a:sp3d extrusionH="381000"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Thrust Processing Still</a:t>
          </a:r>
          <a:br>
            <a:rPr lang="en-US" sz="1200" kern="1200" dirty="0"/>
          </a:br>
          <a:r>
            <a:rPr lang="en-US" sz="1200" kern="1200" dirty="0"/>
            <a:t>With New Command</a:t>
          </a:r>
        </a:p>
      </dsp:txBody>
      <dsp:txXfrm>
        <a:off x="2998255" y="1892532"/>
        <a:ext cx="1663568" cy="9981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27E0A-0295-4F6B-8DFF-53AA54E7C12B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C9C67-B25D-4B55-AD8B-E31FBD849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31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72CAE-5507-47CD-945C-8E6680EA8707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92627-FF0C-450F-9735-1F56B3079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23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92627-FF0C-450F-9735-1F56B30798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57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92627-FF0C-450F-9735-1F56B307987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74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92627-FF0C-450F-9735-1F56B30798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6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92627-FF0C-450F-9735-1F56B30798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3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92627-FF0C-450F-9735-1F56B30798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79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92627-FF0C-450F-9735-1F56B30798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98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92627-FF0C-450F-9735-1F56B30798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01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92627-FF0C-450F-9735-1F56B30798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73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92627-FF0C-450F-9735-1F56B30798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58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92627-FF0C-450F-9735-1F56B307987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41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509963"/>
            <a:ext cx="8791575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328DA18-38AE-4C31-9130-5D18EF91713C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39E84FE-6626-4D1F-A30C-490CD00DD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6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DA18-38AE-4C31-9130-5D18EF91713C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84FE-6626-4D1F-A30C-490CD00DD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38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038601"/>
            <a:ext cx="9904459" cy="1752598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DA18-38AE-4C31-9130-5D18EF91713C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84FE-6626-4D1F-A30C-490CD00DD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51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DA18-38AE-4C31-9130-5D18EF91713C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84FE-6626-4D1F-A30C-490CD00DD2D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2768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DA18-38AE-4C31-9130-5D18EF91713C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84FE-6626-4D1F-A30C-490CD00DD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85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DA18-38AE-4C31-9130-5D18EF91713C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84FE-6626-4D1F-A30C-490CD00DD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30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DA18-38AE-4C31-9130-5D18EF91713C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84FE-6626-4D1F-A30C-490CD00DD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410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DA18-38AE-4C31-9130-5D18EF91713C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84FE-6626-4D1F-A30C-490CD00DD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70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DA18-38AE-4C31-9130-5D18EF91713C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84FE-6626-4D1F-A30C-490CD00DD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1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DA18-38AE-4C31-9130-5D18EF91713C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84FE-6626-4D1F-A30C-490CD00DD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3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271963"/>
            <a:ext cx="9906000" cy="1527175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DA18-38AE-4C31-9130-5D18EF91713C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84FE-6626-4D1F-A30C-490CD00DD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04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1420813"/>
            <a:ext cx="4878389" cy="43703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20813"/>
            <a:ext cx="4875211" cy="43703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DA18-38AE-4C31-9130-5D18EF91713C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84FE-6626-4D1F-A30C-490CD00DD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24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097088"/>
            <a:ext cx="4649783" cy="468831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2565919"/>
            <a:ext cx="4878391" cy="3225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097087"/>
            <a:ext cx="4646602" cy="468831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65919"/>
            <a:ext cx="4875210" cy="3225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DA18-38AE-4C31-9130-5D18EF91713C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84FE-6626-4D1F-A30C-490CD00DD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54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DA18-38AE-4C31-9130-5D18EF91713C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84FE-6626-4D1F-A30C-490CD00DD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37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DA18-38AE-4C31-9130-5D18EF91713C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84FE-6626-4D1F-A30C-490CD00DD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65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DA18-38AE-4C31-9130-5D18EF91713C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84FE-6626-4D1F-A30C-490CD00DD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17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DA18-38AE-4C31-9130-5D18EF91713C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84FE-6626-4D1F-A30C-490CD00DD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8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/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02295"/>
          </a:xfrm>
          <a:prstGeom prst="rect">
            <a:avLst/>
          </a:prstGeom>
          <a:gradFill>
            <a:gsLst>
              <a:gs pos="0">
                <a:schemeClr val="dk1">
                  <a:tint val="94000"/>
                  <a:satMod val="105000"/>
                  <a:lumMod val="102000"/>
                  <a:alpha val="85000"/>
                </a:schemeClr>
              </a:gs>
              <a:gs pos="100000">
                <a:schemeClr val="dk1">
                  <a:shade val="74000"/>
                  <a:satMod val="128000"/>
                  <a:lumMod val="10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435101"/>
            <a:ext cx="9905999" cy="4356100"/>
          </a:xfrm>
          <a:prstGeom prst="rect">
            <a:avLst/>
          </a:prstGeom>
          <a:gradFill>
            <a:gsLst>
              <a:gs pos="0">
                <a:schemeClr val="dk1">
                  <a:tint val="94000"/>
                  <a:satMod val="105000"/>
                  <a:lumMod val="102000"/>
                  <a:alpha val="85000"/>
                </a:schemeClr>
              </a:gs>
              <a:gs pos="100000">
                <a:schemeClr val="dk1">
                  <a:shade val="74000"/>
                  <a:satMod val="128000"/>
                  <a:lumMod val="10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8DA18-38AE-4C31-9130-5D18EF91713C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E84FE-6626-4D1F-A30C-490CD00DD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425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Mission #1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&gt; Find The Middle</a:t>
            </a:r>
          </a:p>
        </p:txBody>
      </p:sp>
    </p:spTree>
    <p:extLst>
      <p:ext uri="{BB962C8B-B14F-4D97-AF65-F5344CB8AC3E}">
        <p14:creationId xmlns:p14="http://schemas.microsoft.com/office/powerpoint/2010/main" val="65717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Point</a:t>
            </a:r>
            <a:r>
              <a:rPr lang="en-US" dirty="0"/>
              <a:t> Class helps you with positions and angles within Space</a:t>
            </a:r>
          </a:p>
          <a:p>
            <a:r>
              <a:rPr lang="en-US" i="1" dirty="0" err="1"/>
              <a:t>getAngleTo</a:t>
            </a:r>
            <a:r>
              <a:rPr lang="en-US" dirty="0"/>
              <a:t> can give you the angle between two points from due East</a:t>
            </a:r>
          </a:p>
          <a:p>
            <a:endParaRPr lang="en-US" dirty="0"/>
          </a:p>
          <a:p>
            <a:r>
              <a:rPr lang="en-US" dirty="0"/>
              <a:t>To find the number of degrees to rotate to face a point: </a:t>
            </a:r>
            <a:br>
              <a:rPr lang="en-US" dirty="0"/>
            </a:br>
            <a:r>
              <a:rPr lang="en-US" dirty="0"/>
              <a:t>From your current position, you can get the angle to that point and subtract your current orientation.</a:t>
            </a:r>
          </a:p>
        </p:txBody>
      </p:sp>
    </p:spTree>
    <p:extLst>
      <p:ext uri="{BB962C8B-B14F-4D97-AF65-F5344CB8AC3E}">
        <p14:creationId xmlns:p14="http://schemas.microsoft.com/office/powerpoint/2010/main" val="121887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77180" y="51140"/>
            <a:ext cx="8634466" cy="6761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Middle</a:t>
            </a:r>
          </a:p>
        </p:txBody>
      </p:sp>
    </p:spTree>
    <p:extLst>
      <p:ext uri="{BB962C8B-B14F-4D97-AF65-F5344CB8AC3E}">
        <p14:creationId xmlns:p14="http://schemas.microsoft.com/office/powerpoint/2010/main" val="15204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 Briefing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Park your ship in the center of the universe</a:t>
            </a:r>
          </a:p>
          <a:p>
            <a:r>
              <a:rPr lang="en-US" dirty="0"/>
              <a:t>You Need To</a:t>
            </a:r>
          </a:p>
          <a:p>
            <a:pPr lvl="1"/>
            <a:r>
              <a:rPr lang="en-US" dirty="0"/>
              <a:t>Calculate Midpoint from World Width &amp; Height</a:t>
            </a:r>
          </a:p>
          <a:p>
            <a:pPr lvl="1"/>
            <a:r>
              <a:rPr lang="en-US" dirty="0"/>
              <a:t>Issue Multiple Commands</a:t>
            </a:r>
          </a:p>
          <a:p>
            <a:pPr lvl="2"/>
            <a:r>
              <a:rPr lang="en-US" dirty="0"/>
              <a:t>Rotate from your current orientation to the Center</a:t>
            </a:r>
          </a:p>
          <a:p>
            <a:pPr lvl="2"/>
            <a:r>
              <a:rPr lang="en-US" dirty="0"/>
              <a:t>Thrust</a:t>
            </a:r>
          </a:p>
          <a:p>
            <a:pPr lvl="2"/>
            <a:r>
              <a:rPr lang="en-US" dirty="0"/>
              <a:t>Wait</a:t>
            </a:r>
          </a:p>
          <a:p>
            <a:pPr lvl="2"/>
            <a:r>
              <a:rPr lang="en-US" dirty="0"/>
              <a:t>Brake</a:t>
            </a:r>
          </a:p>
        </p:txBody>
      </p:sp>
    </p:spTree>
    <p:extLst>
      <p:ext uri="{BB962C8B-B14F-4D97-AF65-F5344CB8AC3E}">
        <p14:creationId xmlns:p14="http://schemas.microsoft.com/office/powerpoint/2010/main" val="249290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Issuing Multiple Commands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You need your ship to maintain some </a:t>
            </a:r>
            <a:r>
              <a:rPr lang="en-US" i="1" dirty="0"/>
              <a:t>state</a:t>
            </a:r>
          </a:p>
          <a:p>
            <a:r>
              <a:rPr lang="en-US" dirty="0"/>
              <a:t>You can increment a value every call to </a:t>
            </a:r>
            <a:r>
              <a:rPr lang="en-US" dirty="0" err="1"/>
              <a:t>getNextCommand</a:t>
            </a:r>
            <a:endParaRPr lang="en-US" dirty="0"/>
          </a:p>
          <a:p>
            <a:r>
              <a:rPr lang="en-US" dirty="0"/>
              <a:t>This would let you use </a:t>
            </a:r>
            <a:r>
              <a:rPr lang="en-US" i="1" dirty="0"/>
              <a:t>switch</a:t>
            </a:r>
            <a:r>
              <a:rPr lang="en-US" dirty="0"/>
              <a:t> to process a sequence of commands</a:t>
            </a:r>
          </a:p>
          <a:p>
            <a:pPr marL="457200" lvl="1" indent="0">
              <a:buNone/>
            </a:pPr>
            <a:r>
              <a:rPr lang="en-US" dirty="0" err="1"/>
              <a:t>this.state</a:t>
            </a:r>
            <a:r>
              <a:rPr lang="en-US" dirty="0"/>
              <a:t>++;</a:t>
            </a:r>
          </a:p>
          <a:p>
            <a:pPr marL="457200" lvl="1" indent="0">
              <a:buNone/>
            </a:pPr>
            <a:r>
              <a:rPr lang="en-US" dirty="0"/>
              <a:t>switch (state) {</a:t>
            </a:r>
          </a:p>
          <a:p>
            <a:pPr marL="457200" lvl="1" indent="0">
              <a:buNone/>
            </a:pPr>
            <a:r>
              <a:rPr lang="en-US" dirty="0"/>
              <a:t>	case 1:</a:t>
            </a:r>
          </a:p>
          <a:p>
            <a:pPr marL="457200" lvl="1" indent="0">
              <a:buNone/>
            </a:pPr>
            <a:r>
              <a:rPr lang="en-US" dirty="0"/>
              <a:t>		return new </a:t>
            </a:r>
            <a:r>
              <a:rPr lang="en-US" dirty="0" err="1"/>
              <a:t>RotateCommand</a:t>
            </a:r>
            <a:r>
              <a:rPr lang="en-US" dirty="0"/>
              <a:t>(…);</a:t>
            </a:r>
          </a:p>
          <a:p>
            <a:pPr marL="457200" lvl="1" indent="0">
              <a:buNone/>
            </a:pPr>
            <a:r>
              <a:rPr lang="en-US" dirty="0"/>
              <a:t>	case 2:</a:t>
            </a:r>
          </a:p>
          <a:p>
            <a:pPr marL="457200" lvl="1" indent="0">
              <a:buNone/>
            </a:pPr>
            <a:r>
              <a:rPr lang="en-US" dirty="0"/>
              <a:t>		return new </a:t>
            </a:r>
            <a:r>
              <a:rPr lang="en-US" dirty="0" err="1"/>
              <a:t>ThrustCommand</a:t>
            </a:r>
            <a:r>
              <a:rPr lang="en-US" dirty="0"/>
              <a:t>(…);</a:t>
            </a:r>
          </a:p>
          <a:p>
            <a:pPr marL="457200" lvl="1" indent="0">
              <a:buNone/>
            </a:pPr>
            <a:r>
              <a:rPr lang="en-US" dirty="0"/>
              <a:t>	…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689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new </a:t>
            </a:r>
            <a:r>
              <a:rPr lang="en-US" dirty="0" err="1"/>
              <a:t>RotateCommand</a:t>
            </a:r>
            <a:r>
              <a:rPr lang="en-US" dirty="0"/>
              <a:t>(int degrees)</a:t>
            </a:r>
          </a:p>
          <a:p>
            <a:pPr marL="457200" lvl="1" indent="0">
              <a:buNone/>
            </a:pPr>
            <a:r>
              <a:rPr lang="en-US" dirty="0"/>
              <a:t>degrees = number of degrees to rotate</a:t>
            </a:r>
            <a:br>
              <a:rPr lang="en-US" dirty="0"/>
            </a:br>
            <a:r>
              <a:rPr lang="en-US" dirty="0"/>
              <a:t>	          positive is CCW, negative is CW</a:t>
            </a:r>
          </a:p>
          <a:p>
            <a:r>
              <a:rPr lang="en-US" dirty="0"/>
              <a:t>Blocking Command</a:t>
            </a:r>
          </a:p>
          <a:p>
            <a:r>
              <a:rPr lang="en-US" dirty="0"/>
              <a:t>Rotates Ship’s Orientation Only; Doesn’t Directly Effect Movement Direction</a:t>
            </a:r>
          </a:p>
          <a:p>
            <a:r>
              <a:rPr lang="en-US" dirty="0"/>
              <a:t>Costs 2 Energy Per Second</a:t>
            </a:r>
          </a:p>
        </p:txBody>
      </p:sp>
    </p:spTree>
    <p:extLst>
      <p:ext uri="{BB962C8B-B14F-4D97-AF65-F5344CB8AC3E}">
        <p14:creationId xmlns:p14="http://schemas.microsoft.com/office/powerpoint/2010/main" val="98853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Your Ship Processes Commands</a:t>
            </a:r>
            <a:br>
              <a:rPr lang="en-US" dirty="0"/>
            </a:br>
            <a:r>
              <a:rPr lang="en-US" dirty="0"/>
              <a:t>Two Different Command Types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Blocking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97488306"/>
              </p:ext>
            </p:extLst>
          </p:nvPr>
        </p:nvGraphicFramePr>
        <p:xfrm>
          <a:off x="1141413" y="2820773"/>
          <a:ext cx="4878387" cy="444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Non-Blocking</a:t>
            </a:r>
          </a:p>
        </p:txBody>
      </p:sp>
      <p:graphicFrame>
        <p:nvGraphicFramePr>
          <p:cNvPr id="9" name="Content Placeholder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939213151"/>
              </p:ext>
            </p:extLst>
          </p:nvPr>
        </p:nvGraphicFramePr>
        <p:xfrm>
          <a:off x="6172200" y="3174998"/>
          <a:ext cx="4875213" cy="322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3909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Thrust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new </a:t>
            </a:r>
            <a:r>
              <a:rPr lang="en-US" dirty="0" err="1"/>
              <a:t>ThrustCommand</a:t>
            </a:r>
            <a:r>
              <a:rPr lang="en-US" dirty="0"/>
              <a:t>(char </a:t>
            </a:r>
            <a:r>
              <a:rPr lang="en-US" dirty="0" err="1"/>
              <a:t>dir</a:t>
            </a:r>
            <a:r>
              <a:rPr lang="en-US" dirty="0"/>
              <a:t>, double duration, double power)</a:t>
            </a:r>
          </a:p>
          <a:p>
            <a:pPr marL="457200" lvl="1" indent="0">
              <a:buNone/>
            </a:pPr>
            <a:r>
              <a:rPr lang="en-US" dirty="0" err="1"/>
              <a:t>dir</a:t>
            </a:r>
            <a:r>
              <a:rPr lang="en-US" dirty="0"/>
              <a:t> = Thruster to fire ‘B’, ‘F’, ‘L’, ‘R’</a:t>
            </a:r>
          </a:p>
          <a:p>
            <a:pPr marL="457200" lvl="1" indent="0">
              <a:buNone/>
            </a:pPr>
            <a:r>
              <a:rPr lang="en-US" dirty="0"/>
              <a:t>duration = Number of Seconds to Fire Thrust</a:t>
            </a:r>
          </a:p>
          <a:p>
            <a:pPr marL="457200" lvl="1" indent="0">
              <a:buNone/>
            </a:pPr>
            <a:r>
              <a:rPr lang="en-US" dirty="0"/>
              <a:t>power = 0.0 to 1.0 : % power of Thrust to use</a:t>
            </a:r>
          </a:p>
          <a:p>
            <a:r>
              <a:rPr lang="en-US" b="1" dirty="0"/>
              <a:t>Non-Blocking</a:t>
            </a:r>
            <a:r>
              <a:rPr lang="en-US" dirty="0"/>
              <a:t> Command</a:t>
            </a:r>
          </a:p>
          <a:p>
            <a:r>
              <a:rPr lang="en-US" dirty="0"/>
              <a:t>Finite amount of Thrust</a:t>
            </a:r>
            <a:br>
              <a:rPr lang="en-US" dirty="0"/>
            </a:br>
            <a:r>
              <a:rPr lang="en-US" dirty="0"/>
              <a:t>	i.e. Multiple Commands won’t accelerate ship faster</a:t>
            </a:r>
          </a:p>
          <a:p>
            <a:r>
              <a:rPr lang="en-US" dirty="0"/>
              <a:t>Costs 3 Energy Per Second</a:t>
            </a:r>
          </a:p>
        </p:txBody>
      </p:sp>
    </p:spTree>
    <p:extLst>
      <p:ext uri="{BB962C8B-B14F-4D97-AF65-F5344CB8AC3E}">
        <p14:creationId xmlns:p14="http://schemas.microsoft.com/office/powerpoint/2010/main" val="256601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New </a:t>
            </a:r>
            <a:r>
              <a:rPr lang="en-US" dirty="0" err="1"/>
              <a:t>IdleCommand</a:t>
            </a:r>
            <a:r>
              <a:rPr lang="en-US" dirty="0"/>
              <a:t>(double duration)</a:t>
            </a:r>
          </a:p>
          <a:p>
            <a:pPr marL="457200" lvl="1" indent="0">
              <a:buNone/>
            </a:pPr>
            <a:r>
              <a:rPr lang="en-US" dirty="0"/>
              <a:t>duration = number of seconds to wait</a:t>
            </a:r>
          </a:p>
          <a:p>
            <a:r>
              <a:rPr lang="en-US" dirty="0"/>
              <a:t>Blocking Command</a:t>
            </a:r>
          </a:p>
          <a:p>
            <a:r>
              <a:rPr lang="en-US" dirty="0"/>
              <a:t>Used to wait before executing another command</a:t>
            </a:r>
          </a:p>
          <a:p>
            <a:r>
              <a:rPr lang="en-US" dirty="0"/>
              <a:t>Costs no Energy </a:t>
            </a:r>
            <a:br>
              <a:rPr lang="en-US" dirty="0"/>
            </a:br>
            <a:r>
              <a:rPr lang="en-US" dirty="0"/>
              <a:t>	(Your Ship Regains 4 Energy Per Second when doing Nothing Else)</a:t>
            </a:r>
          </a:p>
        </p:txBody>
      </p:sp>
    </p:spTree>
    <p:extLst>
      <p:ext uri="{BB962C8B-B14F-4D97-AF65-F5344CB8AC3E}">
        <p14:creationId xmlns:p14="http://schemas.microsoft.com/office/powerpoint/2010/main" val="309631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new </a:t>
            </a:r>
            <a:r>
              <a:rPr lang="en-US" dirty="0" err="1"/>
              <a:t>BrakeCommand</a:t>
            </a:r>
            <a:r>
              <a:rPr lang="en-US" dirty="0"/>
              <a:t>(double power)</a:t>
            </a:r>
          </a:p>
          <a:p>
            <a:pPr marL="457200" lvl="1" indent="0">
              <a:buNone/>
            </a:pPr>
            <a:r>
              <a:rPr lang="en-US" dirty="0"/>
              <a:t>power = 0.0 – 1.0 : % of current speed to maintain</a:t>
            </a:r>
          </a:p>
          <a:p>
            <a:r>
              <a:rPr lang="en-US" dirty="0"/>
              <a:t>Blocking Command</a:t>
            </a:r>
          </a:p>
          <a:p>
            <a:r>
              <a:rPr lang="en-US" dirty="0"/>
              <a:t>Allows for Slowing Ship Regardless of Direction of Travel</a:t>
            </a:r>
          </a:p>
          <a:p>
            <a:r>
              <a:rPr lang="en-US" dirty="0"/>
              <a:t>0.2 power would slow to 20% of current speed</a:t>
            </a:r>
          </a:p>
          <a:p>
            <a:r>
              <a:rPr lang="en-US" dirty="0"/>
              <a:t>Slowing to 0 power while in gravity well can cause problems</a:t>
            </a:r>
          </a:p>
          <a:p>
            <a:r>
              <a:rPr lang="en-US" dirty="0"/>
              <a:t>Costs 4 Energy Per Second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21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Information About Your 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 err="1"/>
              <a:t>ShipCommand</a:t>
            </a:r>
            <a:r>
              <a:rPr lang="en-US" dirty="0"/>
              <a:t> </a:t>
            </a:r>
            <a:r>
              <a:rPr lang="en-US" dirty="0" err="1"/>
              <a:t>getNextCommand</a:t>
            </a:r>
            <a:r>
              <a:rPr lang="en-US" dirty="0"/>
              <a:t>(</a:t>
            </a:r>
            <a:r>
              <a:rPr lang="en-US" dirty="0" err="1"/>
              <a:t>BasicEnvironment</a:t>
            </a:r>
            <a:r>
              <a:rPr lang="en-US" dirty="0"/>
              <a:t> </a:t>
            </a:r>
            <a:r>
              <a:rPr lang="en-US" dirty="0" err="1"/>
              <a:t>env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BasicEnvironment</a:t>
            </a:r>
            <a:r>
              <a:rPr lang="en-US" dirty="0" smtClean="0"/>
              <a:t> contains information about your ship in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err="1" smtClean="0"/>
              <a:t>getShipStatus</a:t>
            </a:r>
            <a:r>
              <a:rPr lang="en-US" i="1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This returns an </a:t>
            </a:r>
            <a:r>
              <a:rPr lang="en-US" i="1" dirty="0" err="1" smtClean="0"/>
              <a:t>ObjectStatus</a:t>
            </a:r>
            <a:r>
              <a:rPr lang="en-US" dirty="0"/>
              <a:t>;</a:t>
            </a:r>
            <a:r>
              <a:rPr lang="en-US" dirty="0" smtClean="0"/>
              <a:t> </a:t>
            </a:r>
            <a:r>
              <a:rPr lang="en-US" dirty="0" err="1" smtClean="0"/>
              <a:t>ObjectStatus</a:t>
            </a:r>
            <a:r>
              <a:rPr lang="en-US" dirty="0" smtClean="0"/>
              <a:t> holds properties of any object you inspect in space.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err="1" smtClean="0"/>
              <a:t>getPosition</a:t>
            </a:r>
            <a:r>
              <a:rPr lang="en-US" i="1" dirty="0" smtClean="0"/>
              <a:t>() – Gets an Object's Position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err="1" smtClean="0"/>
              <a:t>getOrientation</a:t>
            </a:r>
            <a:r>
              <a:rPr lang="en-US" i="1" dirty="0" smtClean="0"/>
              <a:t>() – Gets the direction a Ship is facing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90375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3">
      <a:dk1>
        <a:sysClr val="windowText" lastClr="000000"/>
      </a:dk1>
      <a:lt1>
        <a:srgbClr val="92D050"/>
      </a:lt1>
      <a:dk2>
        <a:srgbClr val="44546A"/>
      </a:dk2>
      <a:lt2>
        <a:srgbClr val="1E4E79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FFFFFF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issionTemplate.potx" id="{AA1EDD5E-DBF2-49A3-AD37-A4136EA18589}" vid="{C8240724-FCFD-4658-BF14-49B61B8C81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MissionTemplate</Template>
  <TotalTime>115</TotalTime>
  <Words>319</Words>
  <Application>Microsoft Office PowerPoint</Application>
  <PresentationFormat>Custom</PresentationFormat>
  <Paragraphs>86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Circuit</vt:lpstr>
      <vt:lpstr>Mission #1</vt:lpstr>
      <vt:lpstr>Mission Briefing</vt:lpstr>
      <vt:lpstr>Issuing Multiple Commands</vt:lpstr>
      <vt:lpstr>Rotate</vt:lpstr>
      <vt:lpstr>How Your Ship Processes Commands Two Different Command Types</vt:lpstr>
      <vt:lpstr>Thrust</vt:lpstr>
      <vt:lpstr>Idle</vt:lpstr>
      <vt:lpstr>Brake</vt:lpstr>
      <vt:lpstr>Getting Information About Your Ship</vt:lpstr>
      <vt:lpstr>Point</vt:lpstr>
      <vt:lpstr>Find The Middle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Mission #1</dc:title>
  <dc:creator>Michael Hawker</dc:creator>
  <cp:lastModifiedBy>Wortzman, Brett    IHS-Staff</cp:lastModifiedBy>
  <cp:revision>12</cp:revision>
  <dcterms:created xsi:type="dcterms:W3CDTF">2016-05-10T04:55:33Z</dcterms:created>
  <dcterms:modified xsi:type="dcterms:W3CDTF">2016-05-10T15:24:41Z</dcterms:modified>
</cp:coreProperties>
</file>