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handoutMasterIdLst>
    <p:handoutMasterId r:id="rId8"/>
  </p:handoutMasterIdLst>
  <p:sldIdLst>
    <p:sldId id="256" r:id="rId2"/>
    <p:sldId id="264" r:id="rId3"/>
    <p:sldId id="265" r:id="rId4"/>
    <p:sldId id="263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27E0A-0295-4F6B-8DFF-53AA54E7C12B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C9C67-B25D-4B55-AD8B-E31FBD849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31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72CAE-5507-47CD-945C-8E6680EA8707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92627-FF0C-450F-9735-1F56B3079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509963"/>
            <a:ext cx="8791575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328DA18-38AE-4C31-9130-5D18EF91713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6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38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038601"/>
            <a:ext cx="9904459" cy="175259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51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2768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85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0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41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0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1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38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271963"/>
            <a:ext cx="9906000" cy="1527175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0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420813"/>
            <a:ext cx="4878389" cy="4370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0813"/>
            <a:ext cx="4875211" cy="4370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24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097088"/>
            <a:ext cx="4649783" cy="468831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2565919"/>
            <a:ext cx="4878391" cy="3225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097087"/>
            <a:ext cx="4646602" cy="468831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5919"/>
            <a:ext cx="4875210" cy="3225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5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3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6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1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DA18-38AE-4C31-9130-5D18EF91713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2295"/>
          </a:xfrm>
          <a:prstGeom prst="rect">
            <a:avLst/>
          </a:prstGeom>
          <a:gradFill>
            <a:gsLst>
              <a:gs pos="0">
                <a:schemeClr val="dk1">
                  <a:tint val="94000"/>
                  <a:satMod val="105000"/>
                  <a:lumMod val="102000"/>
                  <a:alpha val="85000"/>
                </a:schemeClr>
              </a:gs>
              <a:gs pos="100000">
                <a:schemeClr val="dk1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435101"/>
            <a:ext cx="9905999" cy="4356100"/>
          </a:xfrm>
          <a:prstGeom prst="rect">
            <a:avLst/>
          </a:prstGeom>
          <a:gradFill>
            <a:gsLst>
              <a:gs pos="0">
                <a:schemeClr val="dk1">
                  <a:tint val="94000"/>
                  <a:satMod val="105000"/>
                  <a:lumMod val="102000"/>
                  <a:alpha val="85000"/>
                </a:schemeClr>
              </a:gs>
              <a:gs pos="100000">
                <a:schemeClr val="dk1">
                  <a:shade val="74000"/>
                  <a:satMod val="128000"/>
                  <a:lumMod val="10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DA18-38AE-4C31-9130-5D18EF91713C}" type="datetimeFigureOut">
              <a:rPr lang="en-US" smtClean="0"/>
              <a:t>5/15/2016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E84FE-6626-4D1F-A30C-490CD00DD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42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Movement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smtClean="0"/>
              <a:t>Other ways to navigate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Your Ship has a finite amount of energy</a:t>
            </a:r>
          </a:p>
          <a:p>
            <a:pPr lvl="1"/>
            <a:r>
              <a:rPr lang="en-US" sz="2400" dirty="0" smtClean="0"/>
              <a:t>It automatically regains 4 energy per second</a:t>
            </a:r>
          </a:p>
          <a:p>
            <a:r>
              <a:rPr lang="en-US" sz="2800" dirty="0" smtClean="0"/>
              <a:t>Each command may have an initial energy cost required to execute</a:t>
            </a:r>
          </a:p>
          <a:p>
            <a:pPr lvl="1"/>
            <a:r>
              <a:rPr lang="en-US" sz="2400" dirty="0" smtClean="0"/>
              <a:t>AND an ongoing cost to continue to perform the operation</a:t>
            </a:r>
          </a:p>
          <a:p>
            <a:r>
              <a:rPr lang="en-US" sz="2800" dirty="0" smtClean="0"/>
              <a:t>If you ship runs out of energy while performing a command, </a:t>
            </a:r>
            <a:br>
              <a:rPr lang="en-US" sz="2800" dirty="0" smtClean="0"/>
            </a:br>
            <a:r>
              <a:rPr lang="en-US" sz="2800" i="1" dirty="0" smtClean="0"/>
              <a:t>it will stop executing the command</a:t>
            </a: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283663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AllStopCommand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new </a:t>
            </a:r>
            <a:r>
              <a:rPr lang="en-US" sz="2800" dirty="0" err="1" smtClean="0"/>
              <a:t>AllStopCommand</a:t>
            </a:r>
            <a:r>
              <a:rPr lang="en-US" sz="2800" dirty="0" smtClean="0"/>
              <a:t>()</a:t>
            </a:r>
            <a:endParaRPr lang="en-US" sz="2800" dirty="0" smtClean="0"/>
          </a:p>
          <a:p>
            <a:r>
              <a:rPr lang="en-US" sz="2800" b="1" dirty="0" smtClean="0"/>
              <a:t>Executes Immediately</a:t>
            </a:r>
            <a:endParaRPr lang="en-US" sz="2800" dirty="0" smtClean="0"/>
          </a:p>
          <a:p>
            <a:r>
              <a:rPr lang="en-US" sz="2800" dirty="0" smtClean="0"/>
              <a:t>Immediately Stops Your Ship </a:t>
            </a:r>
            <a:br>
              <a:rPr lang="en-US" sz="2800" dirty="0" smtClean="0"/>
            </a:br>
            <a:r>
              <a:rPr lang="en-US" sz="2800" dirty="0" smtClean="0"/>
              <a:t>	(Good thing your ship doesn’t have a crew…)</a:t>
            </a:r>
          </a:p>
          <a:p>
            <a:r>
              <a:rPr lang="en-US" sz="2800" dirty="0" smtClean="0"/>
              <a:t>Costs </a:t>
            </a:r>
            <a:r>
              <a:rPr lang="en-US" sz="2800" dirty="0" smtClean="0"/>
              <a:t>40</a:t>
            </a:r>
            <a:r>
              <a:rPr lang="en-US" sz="2800" dirty="0" smtClean="0"/>
              <a:t> Energy +</a:t>
            </a:r>
            <a:r>
              <a:rPr lang="en-US" sz="2800" b="1" dirty="0" smtClean="0"/>
              <a:t> Half Your Health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77743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new </a:t>
            </a:r>
            <a:r>
              <a:rPr lang="en-US" dirty="0" err="1" smtClean="0"/>
              <a:t>Steer</a:t>
            </a:r>
            <a:r>
              <a:rPr lang="en-US" dirty="0" err="1" smtClean="0"/>
              <a:t>Command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degrees)</a:t>
            </a:r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SteerCommand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degrees, </a:t>
            </a:r>
            <a:r>
              <a:rPr lang="en-US" dirty="0" err="1" smtClean="0"/>
              <a:t>boolean</a:t>
            </a:r>
            <a:r>
              <a:rPr lang="en-US" dirty="0" smtClean="0"/>
              <a:t> block)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degrees </a:t>
            </a:r>
            <a:r>
              <a:rPr lang="en-US" dirty="0" smtClean="0"/>
              <a:t>= </a:t>
            </a:r>
            <a:r>
              <a:rPr lang="en-US" dirty="0" smtClean="0"/>
              <a:t>Number of degrees to adjust course heading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block = indicates if the command should block or not (defaults to true)</a:t>
            </a:r>
            <a:endParaRPr lang="en-US" dirty="0" smtClean="0"/>
          </a:p>
          <a:p>
            <a:r>
              <a:rPr lang="en-US" b="1" dirty="0" smtClean="0"/>
              <a:t>Blocking or Non-Blocking</a:t>
            </a:r>
            <a:r>
              <a:rPr lang="en-US" dirty="0" smtClean="0"/>
              <a:t> </a:t>
            </a:r>
            <a:r>
              <a:rPr lang="en-US" dirty="0" smtClean="0"/>
              <a:t>Command</a:t>
            </a:r>
          </a:p>
          <a:p>
            <a:r>
              <a:rPr lang="en-US" dirty="0" smtClean="0"/>
              <a:t>Adjusts your Movement Direction by the indicated number of degrees</a:t>
            </a:r>
          </a:p>
          <a:p>
            <a:pPr lvl="1"/>
            <a:r>
              <a:rPr lang="en-US" dirty="0" smtClean="0"/>
              <a:t>Does not adjust your orientation</a:t>
            </a:r>
          </a:p>
          <a:p>
            <a:pPr lvl="1"/>
            <a:r>
              <a:rPr lang="en-US" dirty="0" smtClean="0"/>
              <a:t>If you are not moving, this command will have no effect</a:t>
            </a:r>
          </a:p>
          <a:p>
            <a:r>
              <a:rPr lang="en-US" dirty="0" smtClean="0"/>
              <a:t>Costs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smtClean="0"/>
              <a:t>Energy Per Second</a:t>
            </a:r>
          </a:p>
        </p:txBody>
      </p:sp>
    </p:spTree>
    <p:extLst>
      <p:ext uri="{BB962C8B-B14F-4D97-AF65-F5344CB8AC3E}">
        <p14:creationId xmlns:p14="http://schemas.microsoft.com/office/powerpoint/2010/main" val="122838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Warp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new </a:t>
            </a:r>
            <a:r>
              <a:rPr lang="en-US" dirty="0" err="1" smtClean="0"/>
              <a:t>Warp</a:t>
            </a:r>
            <a:r>
              <a:rPr lang="en-US" dirty="0" err="1" smtClean="0"/>
              <a:t>Command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 smtClean="0"/>
              <a:t>WarpCommand</a:t>
            </a:r>
            <a:r>
              <a:rPr lang="en-US" dirty="0" smtClean="0"/>
              <a:t>(double distance)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distance </a:t>
            </a:r>
            <a:r>
              <a:rPr lang="en-US" dirty="0" smtClean="0"/>
              <a:t>= </a:t>
            </a:r>
            <a:r>
              <a:rPr lang="en-US" dirty="0" smtClean="0"/>
              <a:t>amount to travel </a:t>
            </a:r>
            <a:r>
              <a:rPr lang="en-US" dirty="0" smtClean="0"/>
              <a:t>(up to 400) in current </a:t>
            </a:r>
            <a:r>
              <a:rPr lang="en-US" b="1" dirty="0" smtClean="0"/>
              <a:t>orientation’s</a:t>
            </a:r>
            <a:r>
              <a:rPr lang="en-US" dirty="0" smtClean="0"/>
              <a:t> direction</a:t>
            </a:r>
            <a:endParaRPr lang="en-US" dirty="0" smtClean="0"/>
          </a:p>
          <a:p>
            <a:r>
              <a:rPr lang="en-US" dirty="0" smtClean="0"/>
              <a:t>Blocking</a:t>
            </a:r>
            <a:r>
              <a:rPr lang="en-US" b="1" dirty="0" smtClean="0"/>
              <a:t> </a:t>
            </a:r>
            <a:r>
              <a:rPr lang="en-US" dirty="0" smtClean="0"/>
              <a:t>Command</a:t>
            </a:r>
          </a:p>
          <a:p>
            <a:r>
              <a:rPr lang="en-US" dirty="0" smtClean="0"/>
              <a:t>At least 1 second warm-up before warp commences</a:t>
            </a:r>
            <a:endParaRPr lang="en-US" dirty="0" smtClean="0"/>
          </a:p>
          <a:p>
            <a:r>
              <a:rPr lang="en-US" dirty="0" smtClean="0"/>
              <a:t>Warps to a Random Location (no arguments)</a:t>
            </a:r>
          </a:p>
          <a:p>
            <a:pPr lvl="1"/>
            <a:r>
              <a:rPr lang="en-US" dirty="0" smtClean="0"/>
              <a:t>5 second cooldown</a:t>
            </a:r>
          </a:p>
          <a:p>
            <a:r>
              <a:rPr lang="en-US" dirty="0" smtClean="0"/>
              <a:t>Warps in the direction of your orientation the given distance (up to 400)</a:t>
            </a:r>
          </a:p>
          <a:p>
            <a:pPr lvl="1"/>
            <a:r>
              <a:rPr lang="en-US" dirty="0" smtClean="0"/>
              <a:t>1 second per 50 distance requested to warp cooldown</a:t>
            </a:r>
          </a:p>
          <a:p>
            <a:r>
              <a:rPr lang="en-US" dirty="0" smtClean="0"/>
              <a:t>Costs 10 Energy + Costs </a:t>
            </a:r>
            <a:r>
              <a:rPr lang="en-US" dirty="0"/>
              <a:t>9</a:t>
            </a:r>
            <a:r>
              <a:rPr lang="en-US" dirty="0" smtClean="0"/>
              <a:t> </a:t>
            </a:r>
            <a:r>
              <a:rPr lang="en-US" dirty="0" smtClean="0"/>
              <a:t>Energy Per Second</a:t>
            </a:r>
          </a:p>
        </p:txBody>
      </p:sp>
    </p:spTree>
    <p:extLst>
      <p:ext uri="{BB962C8B-B14F-4D97-AF65-F5344CB8AC3E}">
        <p14:creationId xmlns:p14="http://schemas.microsoft.com/office/powerpoint/2010/main" val="2756100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3">
      <a:dk1>
        <a:sysClr val="windowText" lastClr="000000"/>
      </a:dk1>
      <a:lt1>
        <a:srgbClr val="92D050"/>
      </a:lt1>
      <a:dk2>
        <a:srgbClr val="44546A"/>
      </a:dk2>
      <a:lt2>
        <a:srgbClr val="1E4E79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ssionTemplate.potx" id="{BAEFBE97-A233-47E8-8351-70E3F7A6BC3E}" vid="{8803B430-29C9-41D1-86E3-4F7C87467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MissionTemplate</Template>
  <TotalTime>27</TotalTime>
  <Words>217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Advanced Movement</vt:lpstr>
      <vt:lpstr>Understanding Energy</vt:lpstr>
      <vt:lpstr>AllStopCommand</vt:lpstr>
      <vt:lpstr>STEER</vt:lpstr>
      <vt:lpstr>Warp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Movement</dc:title>
  <dc:creator>Michael Hawker</dc:creator>
  <cp:lastModifiedBy>Michael Hawker</cp:lastModifiedBy>
  <cp:revision>4</cp:revision>
  <dcterms:created xsi:type="dcterms:W3CDTF">2016-05-15T18:41:16Z</dcterms:created>
  <dcterms:modified xsi:type="dcterms:W3CDTF">2016-05-15T19:08:38Z</dcterms:modified>
</cp:coreProperties>
</file>