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8AE70-3F8E-4034-B2FC-34D610A37AD7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7F808-8BBD-4B75-A27C-BD3CAE7FB92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getNextCommand</a:t>
          </a:r>
          <a:r>
            <a:rPr lang="en-US" dirty="0" smtClean="0"/>
            <a:t>(</a:t>
          </a:r>
          <a:r>
            <a:rPr lang="en-US" dirty="0" err="1" smtClean="0"/>
            <a:t>env</a:t>
          </a:r>
          <a:r>
            <a:rPr lang="en-US" dirty="0" smtClean="0"/>
            <a:t>)</a:t>
          </a:r>
        </a:p>
        <a:p>
          <a:endParaRPr lang="en-US" dirty="0" smtClean="0"/>
        </a:p>
        <a:p>
          <a:r>
            <a:rPr lang="en-US" dirty="0" smtClean="0"/>
            <a:t>Client </a:t>
          </a:r>
          <a:r>
            <a:rPr lang="en-US" dirty="0"/>
            <a:t>Issues </a:t>
          </a:r>
          <a:r>
            <a:rPr lang="en-US" dirty="0" err="1" smtClean="0"/>
            <a:t>RadarCommand</a:t>
          </a:r>
          <a:r>
            <a:rPr lang="en-US" dirty="0" smtClean="0"/>
            <a:t>(5)</a:t>
          </a:r>
          <a:endParaRPr lang="en-US" dirty="0"/>
        </a:p>
      </dgm:t>
    </dgm:pt>
    <dgm:pt modelId="{A346FFCE-C041-436A-86E1-CB5605E25D67}" type="parTrans" cxnId="{00700996-A76A-4E21-B452-23F91138F33C}">
      <dgm:prSet/>
      <dgm:spPr/>
      <dgm:t>
        <a:bodyPr/>
        <a:lstStyle/>
        <a:p>
          <a:endParaRPr lang="en-US"/>
        </a:p>
      </dgm:t>
    </dgm:pt>
    <dgm:pt modelId="{A4C10D10-52F5-42CD-BB9D-B3DF7A6C2D45}" type="sibTrans" cxnId="{00700996-A76A-4E21-B452-23F91138F33C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C9B813EF-6164-4F73-813F-088F2747A36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Server Processes Command</a:t>
          </a:r>
        </a:p>
      </dgm:t>
    </dgm:pt>
    <dgm:pt modelId="{4123D356-936B-48D0-B959-42EDC1CE2FE1}" type="parTrans" cxnId="{62F61A91-17D0-4B00-8155-937538855F73}">
      <dgm:prSet/>
      <dgm:spPr/>
      <dgm:t>
        <a:bodyPr/>
        <a:lstStyle/>
        <a:p>
          <a:endParaRPr lang="en-US"/>
        </a:p>
      </dgm:t>
    </dgm:pt>
    <dgm:pt modelId="{0291691C-71D5-4753-A156-13587327BC2D}" type="sibTrans" cxnId="{62F61A91-17D0-4B00-8155-937538855F73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17C12A98-BEEC-4276-B56D-24F0F17B8B2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Server Finishes </a:t>
          </a:r>
          <a:r>
            <a:rPr lang="en-US" dirty="0" smtClean="0"/>
            <a:t>Command and</a:t>
          </a:r>
        </a:p>
        <a:p>
          <a:r>
            <a:rPr lang="en-US" dirty="0" smtClean="0"/>
            <a:t>Adds </a:t>
          </a:r>
          <a:r>
            <a:rPr lang="en-US" dirty="0" err="1" smtClean="0"/>
            <a:t>RadarResults</a:t>
          </a:r>
          <a:endParaRPr lang="en-US" dirty="0"/>
        </a:p>
      </dgm:t>
    </dgm:pt>
    <dgm:pt modelId="{48933B50-45EA-4888-8BD0-CA4309FF7409}" type="parTrans" cxnId="{CA6B154D-1194-4D62-99E2-6AC9F0A1344E}">
      <dgm:prSet/>
      <dgm:spPr/>
      <dgm:t>
        <a:bodyPr/>
        <a:lstStyle/>
        <a:p>
          <a:endParaRPr lang="en-US"/>
        </a:p>
      </dgm:t>
    </dgm:pt>
    <dgm:pt modelId="{705F7A63-99E8-4127-853A-269AE6DECD5F}" type="sibTrans" cxnId="{CA6B154D-1194-4D62-99E2-6AC9F0A1344E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FF67408B-4826-432A-BCBC-26F5E0A1721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getNextCommand</a:t>
          </a:r>
          <a:r>
            <a:rPr lang="en-US" dirty="0" smtClean="0"/>
            <a:t>(</a:t>
          </a:r>
          <a:r>
            <a:rPr lang="en-US" dirty="0" err="1" smtClean="0"/>
            <a:t>env</a:t>
          </a:r>
          <a:r>
            <a:rPr lang="en-US" dirty="0" smtClean="0"/>
            <a:t>)</a:t>
          </a:r>
        </a:p>
        <a:p>
          <a:endParaRPr lang="en-US" dirty="0" smtClean="0"/>
        </a:p>
        <a:p>
          <a:r>
            <a:rPr lang="en-US" dirty="0" err="1" smtClean="0"/>
            <a:t>env.getRadar</a:t>
          </a:r>
          <a:r>
            <a:rPr lang="en-US" dirty="0" smtClean="0"/>
            <a:t>() will be populated</a:t>
          </a:r>
          <a:endParaRPr lang="en-US" dirty="0"/>
        </a:p>
      </dgm:t>
    </dgm:pt>
    <dgm:pt modelId="{AC227FE9-6DB4-4F67-9EA3-0040C6CFD3DE}" type="parTrans" cxnId="{CF13B2E9-6C97-48AA-8D71-D710A5E69102}">
      <dgm:prSet/>
      <dgm:spPr/>
      <dgm:t>
        <a:bodyPr/>
        <a:lstStyle/>
        <a:p>
          <a:endParaRPr lang="en-US"/>
        </a:p>
      </dgm:t>
    </dgm:pt>
    <dgm:pt modelId="{541F2D13-B3CE-479E-B4F7-340C6A217681}" type="sibTrans" cxnId="{CF13B2E9-6C97-48AA-8D71-D710A5E69102}">
      <dgm:prSet/>
      <dgm:spPr/>
      <dgm:t>
        <a:bodyPr/>
        <a:lstStyle/>
        <a:p>
          <a:endParaRPr lang="en-US"/>
        </a:p>
      </dgm:t>
    </dgm:pt>
    <dgm:pt modelId="{CDFFFDE1-E597-4E12-96A3-FA2D86399AF0}" type="pres">
      <dgm:prSet presAssocID="{7C88AE70-3F8E-4034-B2FC-34D610A37A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55B08-87B9-42B7-9F43-59521C83FAEE}" type="pres">
      <dgm:prSet presAssocID="{C507F808-8BBD-4B75-A27C-BD3CAE7FB924}" presName="node" presStyleLbl="node1" presStyleIdx="0" presStyleCnt="4" custScaleX="30774" custScaleY="26347" custLinFactNeighborX="-2611" custLinFactNeighborY="-5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893D8-9DE8-4A70-8024-5CC7ED30B98E}" type="pres">
      <dgm:prSet presAssocID="{A4C10D10-52F5-42CD-BB9D-B3DF7A6C2D4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3DDDD93A-1276-4B0A-9CC4-E694A4AF6917}" type="pres">
      <dgm:prSet presAssocID="{A4C10D10-52F5-42CD-BB9D-B3DF7A6C2D45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F952EA32-0444-441E-9F9C-C55157007DD1}" type="pres">
      <dgm:prSet presAssocID="{C9B813EF-6164-4F73-813F-088F2747A365}" presName="node" presStyleLbl="node1" presStyleIdx="1" presStyleCnt="4" custScaleX="30774" custScaleY="26347" custLinFactNeighborX="3486" custLinFactNeighborY="-5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C8506-10BD-4FF8-A331-60B194E5AD5A}" type="pres">
      <dgm:prSet presAssocID="{0291691C-71D5-4753-A156-13587327BC2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359083AC-A9F9-40E8-AD18-31D3CF128737}" type="pres">
      <dgm:prSet presAssocID="{0291691C-71D5-4753-A156-13587327BC2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3E882EC-3EA3-4F9F-AA33-5EA9FA016F05}" type="pres">
      <dgm:prSet presAssocID="{17C12A98-BEEC-4276-B56D-24F0F17B8B28}" presName="node" presStyleLbl="node1" presStyleIdx="2" presStyleCnt="4" custScaleX="30774" custScaleY="26347" custLinFactNeighborX="57272" custLinFactNeighborY="-33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7E491-3E64-42DC-B2F7-D36A907B7648}" type="pres">
      <dgm:prSet presAssocID="{705F7A63-99E8-4127-853A-269AE6DECD5F}" presName="sibTrans" presStyleLbl="sibTrans1D1" presStyleIdx="2" presStyleCnt="3"/>
      <dgm:spPr/>
      <dgm:t>
        <a:bodyPr/>
        <a:lstStyle/>
        <a:p>
          <a:endParaRPr lang="en-US"/>
        </a:p>
      </dgm:t>
    </dgm:pt>
    <dgm:pt modelId="{8C762E14-5EEB-451A-A14D-61F5282DE172}" type="pres">
      <dgm:prSet presAssocID="{705F7A63-99E8-4127-853A-269AE6DECD5F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E909E23C-EF25-4B63-A2A9-BB943DCBD4F3}" type="pres">
      <dgm:prSet presAssocID="{FF67408B-4826-432A-BCBC-26F5E0A1721C}" presName="node" presStyleLbl="node1" presStyleIdx="3" presStyleCnt="4" custScaleX="30774" custScaleY="21775" custLinFactNeighborX="-57807" custLinFactNeighborY="99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D72C49-25CE-42BC-B430-B4E613F3583C}" type="presOf" srcId="{705F7A63-99E8-4127-853A-269AE6DECD5F}" destId="{8C762E14-5EEB-451A-A14D-61F5282DE172}" srcOrd="1" destOrd="0" presId="urn:microsoft.com/office/officeart/2005/8/layout/bProcess3"/>
    <dgm:cxn modelId="{BA741322-EAE6-4131-AB13-0B723679F8A6}" type="presOf" srcId="{7C88AE70-3F8E-4034-B2FC-34D610A37AD7}" destId="{CDFFFDE1-E597-4E12-96A3-FA2D86399AF0}" srcOrd="0" destOrd="0" presId="urn:microsoft.com/office/officeart/2005/8/layout/bProcess3"/>
    <dgm:cxn modelId="{CA6B154D-1194-4D62-99E2-6AC9F0A1344E}" srcId="{7C88AE70-3F8E-4034-B2FC-34D610A37AD7}" destId="{17C12A98-BEEC-4276-B56D-24F0F17B8B28}" srcOrd="2" destOrd="0" parTransId="{48933B50-45EA-4888-8BD0-CA4309FF7409}" sibTransId="{705F7A63-99E8-4127-853A-269AE6DECD5F}"/>
    <dgm:cxn modelId="{CC55CEFF-ECAF-4053-A4F2-A62F8FD60696}" type="presOf" srcId="{0291691C-71D5-4753-A156-13587327BC2D}" destId="{359083AC-A9F9-40E8-AD18-31D3CF128737}" srcOrd="1" destOrd="0" presId="urn:microsoft.com/office/officeart/2005/8/layout/bProcess3"/>
    <dgm:cxn modelId="{CF13B2E9-6C97-48AA-8D71-D710A5E69102}" srcId="{7C88AE70-3F8E-4034-B2FC-34D610A37AD7}" destId="{FF67408B-4826-432A-BCBC-26F5E0A1721C}" srcOrd="3" destOrd="0" parTransId="{AC227FE9-6DB4-4F67-9EA3-0040C6CFD3DE}" sibTransId="{541F2D13-B3CE-479E-B4F7-340C6A217681}"/>
    <dgm:cxn modelId="{43613131-12B4-4210-87EF-B84244A07EC4}" type="presOf" srcId="{A4C10D10-52F5-42CD-BB9D-B3DF7A6C2D45}" destId="{3DDDD93A-1276-4B0A-9CC4-E694A4AF6917}" srcOrd="1" destOrd="0" presId="urn:microsoft.com/office/officeart/2005/8/layout/bProcess3"/>
    <dgm:cxn modelId="{00700996-A76A-4E21-B452-23F91138F33C}" srcId="{7C88AE70-3F8E-4034-B2FC-34D610A37AD7}" destId="{C507F808-8BBD-4B75-A27C-BD3CAE7FB924}" srcOrd="0" destOrd="0" parTransId="{A346FFCE-C041-436A-86E1-CB5605E25D67}" sibTransId="{A4C10D10-52F5-42CD-BB9D-B3DF7A6C2D45}"/>
    <dgm:cxn modelId="{10146511-6D8E-49B0-92C1-5B0B8706FCA5}" type="presOf" srcId="{17C12A98-BEEC-4276-B56D-24F0F17B8B28}" destId="{F3E882EC-3EA3-4F9F-AA33-5EA9FA016F05}" srcOrd="0" destOrd="0" presId="urn:microsoft.com/office/officeart/2005/8/layout/bProcess3"/>
    <dgm:cxn modelId="{F3321F44-901C-4FF8-AC2B-BD2975ADED14}" type="presOf" srcId="{FF67408B-4826-432A-BCBC-26F5E0A1721C}" destId="{E909E23C-EF25-4B63-A2A9-BB943DCBD4F3}" srcOrd="0" destOrd="0" presId="urn:microsoft.com/office/officeart/2005/8/layout/bProcess3"/>
    <dgm:cxn modelId="{B8AC2AF9-6A14-4145-B32E-5A7233ECDBDC}" type="presOf" srcId="{A4C10D10-52F5-42CD-BB9D-B3DF7A6C2D45}" destId="{242893D8-9DE8-4A70-8024-5CC7ED30B98E}" srcOrd="0" destOrd="0" presId="urn:microsoft.com/office/officeart/2005/8/layout/bProcess3"/>
    <dgm:cxn modelId="{13BE5FAF-7E09-4C4F-A927-FE96114FCA98}" type="presOf" srcId="{C507F808-8BBD-4B75-A27C-BD3CAE7FB924}" destId="{70655B08-87B9-42B7-9F43-59521C83FAEE}" srcOrd="0" destOrd="0" presId="urn:microsoft.com/office/officeart/2005/8/layout/bProcess3"/>
    <dgm:cxn modelId="{62F61A91-17D0-4B00-8155-937538855F73}" srcId="{7C88AE70-3F8E-4034-B2FC-34D610A37AD7}" destId="{C9B813EF-6164-4F73-813F-088F2747A365}" srcOrd="1" destOrd="0" parTransId="{4123D356-936B-48D0-B959-42EDC1CE2FE1}" sibTransId="{0291691C-71D5-4753-A156-13587327BC2D}"/>
    <dgm:cxn modelId="{B050D70A-47D7-41AC-832A-A71E94D06B0C}" type="presOf" srcId="{C9B813EF-6164-4F73-813F-088F2747A365}" destId="{F952EA32-0444-441E-9F9C-C55157007DD1}" srcOrd="0" destOrd="0" presId="urn:microsoft.com/office/officeart/2005/8/layout/bProcess3"/>
    <dgm:cxn modelId="{AA9227A4-E8AA-4802-8E37-8F842513E0DA}" type="presOf" srcId="{0291691C-71D5-4753-A156-13587327BC2D}" destId="{1F4C8506-10BD-4FF8-A331-60B194E5AD5A}" srcOrd="0" destOrd="0" presId="urn:microsoft.com/office/officeart/2005/8/layout/bProcess3"/>
    <dgm:cxn modelId="{0EF14918-8008-42B8-9B78-6048F288279E}" type="presOf" srcId="{705F7A63-99E8-4127-853A-269AE6DECD5F}" destId="{CDC7E491-3E64-42DC-B2F7-D36A907B7648}" srcOrd="0" destOrd="0" presId="urn:microsoft.com/office/officeart/2005/8/layout/bProcess3"/>
    <dgm:cxn modelId="{F3D63E01-535E-4E4A-AA45-BBB4DADB4898}" type="presParOf" srcId="{CDFFFDE1-E597-4E12-96A3-FA2D86399AF0}" destId="{70655B08-87B9-42B7-9F43-59521C83FAEE}" srcOrd="0" destOrd="0" presId="urn:microsoft.com/office/officeart/2005/8/layout/bProcess3"/>
    <dgm:cxn modelId="{1AFBCC1C-ABAC-4A11-82EC-0FFBC84D1BB7}" type="presParOf" srcId="{CDFFFDE1-E597-4E12-96A3-FA2D86399AF0}" destId="{242893D8-9DE8-4A70-8024-5CC7ED30B98E}" srcOrd="1" destOrd="0" presId="urn:microsoft.com/office/officeart/2005/8/layout/bProcess3"/>
    <dgm:cxn modelId="{5F7F5CD9-1579-4627-AADD-6E364C12CA40}" type="presParOf" srcId="{242893D8-9DE8-4A70-8024-5CC7ED30B98E}" destId="{3DDDD93A-1276-4B0A-9CC4-E694A4AF6917}" srcOrd="0" destOrd="0" presId="urn:microsoft.com/office/officeart/2005/8/layout/bProcess3"/>
    <dgm:cxn modelId="{18CF6A86-B15F-4B2C-BD65-887CCBBA463A}" type="presParOf" srcId="{CDFFFDE1-E597-4E12-96A3-FA2D86399AF0}" destId="{F952EA32-0444-441E-9F9C-C55157007DD1}" srcOrd="2" destOrd="0" presId="urn:microsoft.com/office/officeart/2005/8/layout/bProcess3"/>
    <dgm:cxn modelId="{643F4017-1319-417D-9994-F92FBBA8D5B1}" type="presParOf" srcId="{CDFFFDE1-E597-4E12-96A3-FA2D86399AF0}" destId="{1F4C8506-10BD-4FF8-A331-60B194E5AD5A}" srcOrd="3" destOrd="0" presId="urn:microsoft.com/office/officeart/2005/8/layout/bProcess3"/>
    <dgm:cxn modelId="{F4E0C98B-448E-4761-BD33-60A702C26DEB}" type="presParOf" srcId="{1F4C8506-10BD-4FF8-A331-60B194E5AD5A}" destId="{359083AC-A9F9-40E8-AD18-31D3CF128737}" srcOrd="0" destOrd="0" presId="urn:microsoft.com/office/officeart/2005/8/layout/bProcess3"/>
    <dgm:cxn modelId="{20672CF3-AC9F-46BB-8FAF-99912CA7B140}" type="presParOf" srcId="{CDFFFDE1-E597-4E12-96A3-FA2D86399AF0}" destId="{F3E882EC-3EA3-4F9F-AA33-5EA9FA016F05}" srcOrd="4" destOrd="0" presId="urn:microsoft.com/office/officeart/2005/8/layout/bProcess3"/>
    <dgm:cxn modelId="{B1F9AC1E-1975-444A-A82D-D636AF60FCD8}" type="presParOf" srcId="{CDFFFDE1-E597-4E12-96A3-FA2D86399AF0}" destId="{CDC7E491-3E64-42DC-B2F7-D36A907B7648}" srcOrd="5" destOrd="0" presId="urn:microsoft.com/office/officeart/2005/8/layout/bProcess3"/>
    <dgm:cxn modelId="{52553154-08C0-44DD-BDCC-253953CF36E4}" type="presParOf" srcId="{CDC7E491-3E64-42DC-B2F7-D36A907B7648}" destId="{8C762E14-5EEB-451A-A14D-61F5282DE172}" srcOrd="0" destOrd="0" presId="urn:microsoft.com/office/officeart/2005/8/layout/bProcess3"/>
    <dgm:cxn modelId="{29FA8B00-9049-4B47-9397-DFC5BBF4FB9A}" type="presParOf" srcId="{CDFFFDE1-E597-4E12-96A3-FA2D86399AF0}" destId="{E909E23C-EF25-4B63-A2A9-BB943DCBD4F3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93D8-9DE8-4A70-8024-5CC7ED30B98E}">
      <dsp:nvSpPr>
        <dsp:cNvPr id="0" name=""/>
        <dsp:cNvSpPr/>
      </dsp:nvSpPr>
      <dsp:spPr>
        <a:xfrm>
          <a:off x="2422257" y="665634"/>
          <a:ext cx="1934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4704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3340477" y="703587"/>
        <a:ext cx="98265" cy="15534"/>
      </dsp:txXfrm>
    </dsp:sp>
    <dsp:sp modelId="{70655B08-87B9-42B7-9F43-59521C83FAEE}">
      <dsp:nvSpPr>
        <dsp:cNvPr id="0" name=""/>
        <dsp:cNvSpPr/>
      </dsp:nvSpPr>
      <dsp:spPr>
        <a:xfrm>
          <a:off x="345483" y="177486"/>
          <a:ext cx="2078574" cy="1067736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getNextCommand</a:t>
          </a:r>
          <a:r>
            <a:rPr lang="en-US" sz="1100" kern="1200" dirty="0" smtClean="0"/>
            <a:t>(</a:t>
          </a:r>
          <a:r>
            <a:rPr lang="en-US" sz="1100" kern="1200" dirty="0" err="1" smtClean="0"/>
            <a:t>env</a:t>
          </a:r>
          <a:r>
            <a:rPr lang="en-US" sz="1100" kern="1200" dirty="0" smtClean="0"/>
            <a:t>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Client </a:t>
          </a:r>
          <a:r>
            <a:rPr lang="en-US" sz="1100" kern="1200" dirty="0"/>
            <a:t>Issues </a:t>
          </a:r>
          <a:r>
            <a:rPr lang="en-US" sz="1100" kern="1200" dirty="0" err="1" smtClean="0"/>
            <a:t>RadarCommand</a:t>
          </a:r>
          <a:r>
            <a:rPr lang="en-US" sz="1100" kern="1200" dirty="0" smtClean="0"/>
            <a:t>(5)</a:t>
          </a:r>
          <a:endParaRPr lang="en-US" sz="1100" kern="1200" dirty="0"/>
        </a:p>
      </dsp:txBody>
      <dsp:txXfrm>
        <a:off x="345483" y="177486"/>
        <a:ext cx="2078574" cy="1067736"/>
      </dsp:txXfrm>
    </dsp:sp>
    <dsp:sp modelId="{1F4C8506-10BD-4FF8-A331-60B194E5AD5A}">
      <dsp:nvSpPr>
        <dsp:cNvPr id="0" name=""/>
        <dsp:cNvSpPr/>
      </dsp:nvSpPr>
      <dsp:spPr>
        <a:xfrm>
          <a:off x="5382929" y="1243422"/>
          <a:ext cx="91440" cy="40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526"/>
              </a:lnTo>
              <a:lnTo>
                <a:pt x="46530" y="217526"/>
              </a:lnTo>
              <a:lnTo>
                <a:pt x="46530" y="400852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5417863" y="1436081"/>
        <a:ext cx="21572" cy="15534"/>
      </dsp:txXfrm>
    </dsp:sp>
    <dsp:sp modelId="{F952EA32-0444-441E-9F9C-C55157007DD1}">
      <dsp:nvSpPr>
        <dsp:cNvPr id="0" name=""/>
        <dsp:cNvSpPr/>
      </dsp:nvSpPr>
      <dsp:spPr>
        <a:xfrm>
          <a:off x="4389362" y="177486"/>
          <a:ext cx="2078574" cy="1067736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Server Processes Command</a:t>
          </a:r>
        </a:p>
      </dsp:txBody>
      <dsp:txXfrm>
        <a:off x="4389362" y="177486"/>
        <a:ext cx="2078574" cy="1067736"/>
      </dsp:txXfrm>
    </dsp:sp>
    <dsp:sp modelId="{CDC7E491-3E64-42DC-B2F7-D36A907B7648}">
      <dsp:nvSpPr>
        <dsp:cNvPr id="0" name=""/>
        <dsp:cNvSpPr/>
      </dsp:nvSpPr>
      <dsp:spPr>
        <a:xfrm>
          <a:off x="1288724" y="2742611"/>
          <a:ext cx="4140735" cy="754508"/>
        </a:xfrm>
        <a:custGeom>
          <a:avLst/>
          <a:gdLst/>
          <a:ahLst/>
          <a:cxnLst/>
          <a:rect l="0" t="0" r="0" b="0"/>
          <a:pathLst>
            <a:path>
              <a:moveTo>
                <a:pt x="4140735" y="0"/>
              </a:moveTo>
              <a:lnTo>
                <a:pt x="4140735" y="394354"/>
              </a:lnTo>
              <a:lnTo>
                <a:pt x="0" y="394354"/>
              </a:lnTo>
              <a:lnTo>
                <a:pt x="0" y="75450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3253729" y="3112098"/>
        <a:ext cx="210725" cy="15534"/>
      </dsp:txXfrm>
    </dsp:sp>
    <dsp:sp modelId="{F3E882EC-3EA3-4F9F-AA33-5EA9FA016F05}">
      <dsp:nvSpPr>
        <dsp:cNvPr id="0" name=""/>
        <dsp:cNvSpPr/>
      </dsp:nvSpPr>
      <dsp:spPr>
        <a:xfrm>
          <a:off x="4390172" y="1676675"/>
          <a:ext cx="2078574" cy="1067736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Server Finishes </a:t>
          </a:r>
          <a:r>
            <a:rPr lang="en-US" sz="1100" kern="1200" dirty="0" smtClean="0"/>
            <a:t>Command and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Adds </a:t>
          </a:r>
          <a:r>
            <a:rPr lang="en-US" sz="1100" kern="1200" dirty="0" err="1" smtClean="0"/>
            <a:t>RadarResults</a:t>
          </a:r>
          <a:endParaRPr lang="en-US" sz="1100" kern="1200" dirty="0"/>
        </a:p>
      </dsp:txBody>
      <dsp:txXfrm>
        <a:off x="4390172" y="1676675"/>
        <a:ext cx="2078574" cy="1067736"/>
      </dsp:txXfrm>
    </dsp:sp>
    <dsp:sp modelId="{E909E23C-EF25-4B63-A2A9-BB943DCBD4F3}">
      <dsp:nvSpPr>
        <dsp:cNvPr id="0" name=""/>
        <dsp:cNvSpPr/>
      </dsp:nvSpPr>
      <dsp:spPr>
        <a:xfrm>
          <a:off x="249437" y="3529520"/>
          <a:ext cx="2078574" cy="882451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getNextCommand</a:t>
          </a:r>
          <a:r>
            <a:rPr lang="en-US" sz="1100" kern="1200" dirty="0" smtClean="0"/>
            <a:t>(</a:t>
          </a:r>
          <a:r>
            <a:rPr lang="en-US" sz="1100" kern="1200" dirty="0" err="1" smtClean="0"/>
            <a:t>env</a:t>
          </a:r>
          <a:r>
            <a:rPr lang="en-US" sz="1100" kern="1200" dirty="0" smtClean="0"/>
            <a:t>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env.getRadar</a:t>
          </a:r>
          <a:r>
            <a:rPr lang="en-US" sz="1100" kern="1200" dirty="0" smtClean="0"/>
            <a:t>() will be populated</a:t>
          </a:r>
          <a:endParaRPr lang="en-US" sz="1100" kern="1200" dirty="0"/>
        </a:p>
      </dsp:txBody>
      <dsp:txXfrm>
        <a:off x="249437" y="3529520"/>
        <a:ext cx="2078574" cy="882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27E0A-0295-4F6B-8DFF-53AA54E7C12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9C67-B25D-4B55-AD8B-E31FBD8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E-5507-47CD-945C-8E6680EA8707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2627-FF0C-450F-9735-1F56B3079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038601"/>
            <a:ext cx="9904459" cy="175259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76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271963"/>
            <a:ext cx="9906000" cy="1527175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20813"/>
            <a:ext cx="4878389" cy="4370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813"/>
            <a:ext cx="4875211" cy="4370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097088"/>
            <a:ext cx="4649783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565919"/>
            <a:ext cx="4878391" cy="3225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097087"/>
            <a:ext cx="4646602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5919"/>
            <a:ext cx="4875210" cy="32252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2295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435101"/>
            <a:ext cx="9905999" cy="4356100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DA18-38AE-4C31-9130-5D18EF91713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&gt; Hungry </a:t>
            </a:r>
            <a:r>
              <a:rPr lang="en-US" dirty="0" err="1" smtClean="0"/>
              <a:t>Hungry</a:t>
            </a:r>
            <a:r>
              <a:rPr lang="en-US" dirty="0" smtClean="0"/>
              <a:t> Baubles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as many baubles as possible in the time allotted</a:t>
            </a:r>
          </a:p>
          <a:p>
            <a:r>
              <a:rPr lang="en-US" dirty="0" smtClean="0"/>
              <a:t>Different Baubles are worth different numbers of points</a:t>
            </a:r>
          </a:p>
          <a:p>
            <a:r>
              <a:rPr lang="en-US" dirty="0" smtClean="0"/>
              <a:t>You Need To</a:t>
            </a:r>
          </a:p>
          <a:p>
            <a:pPr lvl="1"/>
            <a:r>
              <a:rPr lang="en-US" dirty="0" smtClean="0"/>
              <a:t>Learn where baubles are located around you</a:t>
            </a:r>
          </a:p>
          <a:p>
            <a:pPr lvl="2"/>
            <a:r>
              <a:rPr lang="en-US" dirty="0" smtClean="0"/>
              <a:t>And how much </a:t>
            </a:r>
            <a:r>
              <a:rPr lang="en-US" smtClean="0"/>
              <a:t>they’re worth</a:t>
            </a:r>
            <a:endParaRPr lang="en-US" dirty="0" smtClean="0"/>
          </a:p>
          <a:p>
            <a:pPr lvl="1"/>
            <a:r>
              <a:rPr lang="en-US" dirty="0" smtClean="0"/>
              <a:t>Navigate to them to collect points</a:t>
            </a:r>
          </a:p>
          <a:p>
            <a:pPr lvl="1"/>
            <a:r>
              <a:rPr lang="en-US" dirty="0" smtClean="0"/>
              <a:t>Bonus: Avoid other player’s ships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RadarCommand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level)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RadarCommand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level, 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</a:p>
          <a:p>
            <a:pPr marL="457200" lvl="1" indent="0">
              <a:buNone/>
            </a:pPr>
            <a:r>
              <a:rPr lang="en-US" dirty="0" smtClean="0"/>
              <a:t>level </a:t>
            </a:r>
            <a:r>
              <a:rPr lang="en-US" dirty="0"/>
              <a:t>= </a:t>
            </a:r>
            <a:r>
              <a:rPr lang="en-US" dirty="0" smtClean="0"/>
              <a:t>radar level to initiate</a:t>
            </a:r>
          </a:p>
          <a:p>
            <a:pPr marL="457200" lvl="1" indent="0">
              <a:buNone/>
            </a:pPr>
            <a:r>
              <a:rPr lang="en-US" dirty="0" smtClean="0"/>
              <a:t>[target] = optional parameter for level 3 to specify a specific radar target</a:t>
            </a:r>
            <a:endParaRPr lang="en-US" dirty="0" smtClean="0"/>
          </a:p>
          <a:p>
            <a:r>
              <a:rPr lang="en-US" dirty="0" smtClean="0"/>
              <a:t>Blocking Command</a:t>
            </a:r>
          </a:p>
          <a:p>
            <a:r>
              <a:rPr lang="en-US" dirty="0" smtClean="0"/>
              <a:t>Radar time based on level selected (higher levels take longer)</a:t>
            </a:r>
            <a:endParaRPr lang="en-US" dirty="0"/>
          </a:p>
          <a:p>
            <a:r>
              <a:rPr lang="en-US" dirty="0" smtClean="0"/>
              <a:t>Populates Radar Results in the next call to </a:t>
            </a:r>
            <a:r>
              <a:rPr lang="en-US" dirty="0" err="1" smtClean="0"/>
              <a:t>getNextCommand</a:t>
            </a:r>
            <a:endParaRPr lang="en-US" dirty="0"/>
          </a:p>
          <a:p>
            <a:r>
              <a:rPr lang="en-US" dirty="0"/>
              <a:t>Costs </a:t>
            </a:r>
            <a:r>
              <a:rPr lang="en-US" dirty="0" smtClean="0"/>
              <a:t>6 </a:t>
            </a:r>
            <a:r>
              <a:rPr lang="en-US" dirty="0"/>
              <a:t>Energy Per Second</a:t>
            </a:r>
          </a:p>
        </p:txBody>
      </p:sp>
    </p:spTree>
    <p:extLst>
      <p:ext uri="{BB962C8B-B14F-4D97-AF65-F5344CB8AC3E}">
        <p14:creationId xmlns:p14="http://schemas.microsoft.com/office/powerpoint/2010/main" val="614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Calls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24382"/>
              </p:ext>
            </p:extLst>
          </p:nvPr>
        </p:nvGraphicFramePr>
        <p:xfrm>
          <a:off x="2717252" y="1800122"/>
          <a:ext cx="6754320" cy="4509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3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Level 1 – 0.03 seconds</a:t>
            </a:r>
          </a:p>
          <a:p>
            <a:pPr lvl="1"/>
            <a:r>
              <a:rPr lang="en-US" dirty="0" smtClean="0"/>
              <a:t># of Objects Only</a:t>
            </a:r>
          </a:p>
          <a:p>
            <a:r>
              <a:rPr lang="en-US" dirty="0" smtClean="0"/>
              <a:t>Level 2 – 0.10 seconds</a:t>
            </a:r>
          </a:p>
          <a:p>
            <a:pPr lvl="1"/>
            <a:r>
              <a:rPr lang="en-US" dirty="0" smtClean="0"/>
              <a:t>ID# and Positions of Objects Only</a:t>
            </a:r>
          </a:p>
          <a:p>
            <a:r>
              <a:rPr lang="en-US" dirty="0" smtClean="0"/>
              <a:t>Level 3 + Target ID# – 0.10 seconds</a:t>
            </a:r>
          </a:p>
          <a:p>
            <a:pPr lvl="1"/>
            <a:r>
              <a:rPr lang="en-US" dirty="0" smtClean="0"/>
              <a:t>All information about the specified Target</a:t>
            </a:r>
          </a:p>
          <a:p>
            <a:r>
              <a:rPr lang="en-US" dirty="0" smtClean="0"/>
              <a:t>Level 4 – 0.15 seconds</a:t>
            </a:r>
          </a:p>
          <a:p>
            <a:pPr lvl="1"/>
            <a:r>
              <a:rPr lang="en-US" dirty="0" smtClean="0"/>
              <a:t>ID#, Positions, and Type of Objects Only</a:t>
            </a:r>
          </a:p>
          <a:p>
            <a:r>
              <a:rPr lang="en-US" dirty="0" smtClean="0"/>
              <a:t>Level 5 – 0.40 seconds</a:t>
            </a:r>
          </a:p>
          <a:p>
            <a:pPr lvl="1"/>
            <a:r>
              <a:rPr lang="en-US" dirty="0" smtClean="0"/>
              <a:t>All Information about All Objects in Range</a:t>
            </a:r>
          </a:p>
        </p:txBody>
      </p:sp>
    </p:spTree>
    <p:extLst>
      <p:ext uri="{BB962C8B-B14F-4D97-AF65-F5344CB8AC3E}">
        <p14:creationId xmlns:p14="http://schemas.microsoft.com/office/powerpoint/2010/main" val="24494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Acts as a List&lt;</a:t>
            </a:r>
            <a:r>
              <a:rPr lang="en-US" sz="2800" dirty="0" err="1" smtClean="0"/>
              <a:t>ObjectStatus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Only exists for the next call to </a:t>
            </a:r>
            <a:r>
              <a:rPr lang="en-US" sz="2800" dirty="0" err="1" smtClean="0"/>
              <a:t>getNextCommand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You need to save any information you want to remember for the future</a:t>
            </a:r>
          </a:p>
          <a:p>
            <a:r>
              <a:rPr lang="en-US" sz="2800" dirty="0" smtClean="0"/>
              <a:t>Certain Objects may not have information in </a:t>
            </a:r>
            <a:r>
              <a:rPr lang="en-US" sz="2800" dirty="0" err="1" smtClean="0"/>
              <a:t>ObjectStatus</a:t>
            </a:r>
            <a:r>
              <a:rPr lang="en-US" sz="2800" dirty="0" smtClean="0"/>
              <a:t> methods</a:t>
            </a:r>
          </a:p>
          <a:p>
            <a:pPr lvl="1"/>
            <a:r>
              <a:rPr lang="en-US" sz="2400" dirty="0" smtClean="0"/>
              <a:t>This can be because of the type of object</a:t>
            </a:r>
          </a:p>
          <a:p>
            <a:pPr lvl="1"/>
            <a:r>
              <a:rPr lang="en-US" sz="2400" dirty="0" smtClean="0"/>
              <a:t>OR the type of radar level requested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2" y="-21093"/>
            <a:ext cx="8792482" cy="6885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Hungry </a:t>
            </a:r>
            <a:r>
              <a:rPr lang="en-US" dirty="0" err="1" smtClean="0"/>
              <a:t>Hungry</a:t>
            </a:r>
            <a:r>
              <a:rPr lang="en-US" dirty="0" smtClean="0"/>
              <a:t> Baubles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 Baubles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Radar Command</a:t>
            </a:r>
          </a:p>
          <a:p>
            <a:r>
              <a:rPr lang="en-US" dirty="0" smtClean="0"/>
              <a:t>Loop over Results</a:t>
            </a:r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env.getRadar</a:t>
            </a:r>
            <a:r>
              <a:rPr lang="en-US" dirty="0" smtClean="0"/>
              <a:t>() != null) {</a:t>
            </a:r>
          </a:p>
          <a:p>
            <a:pPr marL="914400" lvl="2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ObjectStatus</a:t>
            </a:r>
            <a:r>
              <a:rPr lang="en-US" dirty="0" smtClean="0"/>
              <a:t> object : </a:t>
            </a:r>
            <a:r>
              <a:rPr lang="en-US" dirty="0" err="1" smtClean="0"/>
              <a:t>env.getRadar</a:t>
            </a:r>
            <a:r>
              <a:rPr lang="en-US" dirty="0" smtClean="0"/>
              <a:t>())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// Only care about Baubles with Value Greater Than 1</a:t>
            </a:r>
          </a:p>
          <a:p>
            <a:pPr marL="914400" lvl="2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object.getType</a:t>
            </a:r>
            <a:r>
              <a:rPr lang="en-US" dirty="0" smtClean="0"/>
              <a:t>().equals(“Bauble”) &amp;&amp; </a:t>
            </a:r>
            <a:r>
              <a:rPr lang="en-US" dirty="0" err="1" smtClean="0"/>
              <a:t>object.getValue</a:t>
            </a:r>
            <a:r>
              <a:rPr lang="en-US" dirty="0" smtClean="0"/>
              <a:t>() &gt; 1)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1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rgbClr val="92D050"/>
      </a:lt1>
      <a:dk2>
        <a:srgbClr val="44546A"/>
      </a:dk2>
      <a:lt2>
        <a:srgbClr val="1E4E79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ssionTemplate.potx" id="{BAEFBE97-A233-47E8-8351-70E3F7A6BC3E}" vid="{8803B430-29C9-41D1-86E3-4F7C87467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287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Mission 2</vt:lpstr>
      <vt:lpstr>Mission Briefing</vt:lpstr>
      <vt:lpstr>RADAR</vt:lpstr>
      <vt:lpstr>Radar Calls</vt:lpstr>
      <vt:lpstr>Radar Levels</vt:lpstr>
      <vt:lpstr>Radar Results</vt:lpstr>
      <vt:lpstr>Hungry Hungry Baubles</vt:lpstr>
      <vt:lpstr>How to Detect Baubles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Hawker</dc:creator>
  <cp:lastModifiedBy>Michael Hawker</cp:lastModifiedBy>
  <cp:revision>10</cp:revision>
  <dcterms:created xsi:type="dcterms:W3CDTF">2016-05-10T04:26:08Z</dcterms:created>
  <dcterms:modified xsi:type="dcterms:W3CDTF">2016-05-13T06:05:15Z</dcterms:modified>
</cp:coreProperties>
</file>