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sv-SE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183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sv-S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sv-S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AA07-5C32-43E6-A9D7-30071AB46758}" type="datetimeFigureOut">
              <a:rPr lang="es-419" smtClean="0"/>
              <a:t>15/7/2019</a:t>
            </a:fld>
            <a:endParaRPr lang="es-419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12A-A81D-4D77-80DB-F00569E721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1880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sv-S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sv-S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AA07-5C32-43E6-A9D7-30071AB46758}" type="datetimeFigureOut">
              <a:rPr lang="es-419" smtClean="0"/>
              <a:t>15/7/2019</a:t>
            </a:fld>
            <a:endParaRPr lang="es-419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12A-A81D-4D77-80DB-F00569E721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1260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sv-S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sv-S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AA07-5C32-43E6-A9D7-30071AB46758}" type="datetimeFigureOut">
              <a:rPr lang="es-419" smtClean="0"/>
              <a:t>15/7/2019</a:t>
            </a:fld>
            <a:endParaRPr lang="es-419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12A-A81D-4D77-80DB-F00569E721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0278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sv-S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AA07-5C32-43E6-A9D7-30071AB46758}" type="datetimeFigureOut">
              <a:rPr lang="es-419" smtClean="0"/>
              <a:t>15/7/2019</a:t>
            </a:fld>
            <a:endParaRPr lang="es-419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12A-A81D-4D77-80DB-F00569E721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4326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sv-S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sv-S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sv-S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AA07-5C32-43E6-A9D7-30071AB46758}" type="datetimeFigureOut">
              <a:rPr lang="es-419" smtClean="0"/>
              <a:t>15/7/2019</a:t>
            </a:fld>
            <a:endParaRPr lang="es-419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12A-A81D-4D77-80DB-F00569E721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6370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sv-S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sv-S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sv-S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AA07-5C32-43E6-A9D7-30071AB46758}" type="datetimeFigureOut">
              <a:rPr lang="es-419" smtClean="0"/>
              <a:t>15/7/2019</a:t>
            </a:fld>
            <a:endParaRPr lang="es-419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12A-A81D-4D77-80DB-F00569E721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2997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sv-S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AA07-5C32-43E6-A9D7-30071AB46758}" type="datetimeFigureOut">
              <a:rPr lang="es-419" smtClean="0"/>
              <a:t>15/7/2019</a:t>
            </a:fld>
            <a:endParaRPr lang="es-419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12A-A81D-4D77-80DB-F00569E721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5423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AA07-5C32-43E6-A9D7-30071AB46758}" type="datetimeFigureOut">
              <a:rPr lang="es-419" smtClean="0"/>
              <a:t>15/7/2019</a:t>
            </a:fld>
            <a:endParaRPr lang="es-419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12A-A81D-4D77-80DB-F00569E721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2173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sv-S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sv-S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AA07-5C32-43E6-A9D7-30071AB46758}" type="datetimeFigureOut">
              <a:rPr lang="es-419" smtClean="0"/>
              <a:t>15/7/2019</a:t>
            </a:fld>
            <a:endParaRPr lang="es-419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12A-A81D-4D77-80DB-F00569E721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563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sv-S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sv-S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AA07-5C32-43E6-A9D7-30071AB46758}" type="datetimeFigureOut">
              <a:rPr lang="es-419" smtClean="0"/>
              <a:t>15/7/2019</a:t>
            </a:fld>
            <a:endParaRPr lang="es-419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12A-A81D-4D77-80DB-F00569E721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8864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529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sv-S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sv-S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BAA07-5C32-43E6-A9D7-30071AB46758}" type="datetimeFigureOut">
              <a:rPr lang="es-419" smtClean="0"/>
              <a:t>15/7/2019</a:t>
            </a:fld>
            <a:endParaRPr lang="es-419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E12A-A81D-4D77-80DB-F00569E721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8097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just" defTabSz="914400" rtl="0" eaLnBrk="1" latinLnBrk="0" hangingPunct="1">
        <a:spcBef>
          <a:spcPct val="0"/>
        </a:spcBef>
        <a:buNone/>
        <a:defRPr sz="4000" b="1" kern="1200" baseline="0">
          <a:solidFill>
            <a:srgbClr val="92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63525" y="2056630"/>
            <a:ext cx="4411595" cy="1143000"/>
          </a:xfrm>
        </p:spPr>
        <p:txBody>
          <a:bodyPr/>
          <a:lstStyle/>
          <a:p>
            <a:r>
              <a:rPr lang="es-419" dirty="0" smtClean="0"/>
              <a:t>Estructuras en C++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7772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6335" y="86119"/>
            <a:ext cx="6798734" cy="1303867"/>
          </a:xfrm>
        </p:spPr>
        <p:txBody>
          <a:bodyPr/>
          <a:lstStyle/>
          <a:p>
            <a:r>
              <a:rPr lang="es-419" dirty="0" smtClean="0"/>
              <a:t>Estructuras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1520" y="1214846"/>
            <a:ext cx="7746274" cy="30305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BO" sz="2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BO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s-BO" sz="2600" dirty="0">
                <a:latin typeface="Arial" panose="020B0604020202020204" pitchFamily="34" charset="0"/>
                <a:cs typeface="Arial" panose="020B0604020202020204" pitchFamily="34" charset="0"/>
              </a:rPr>
              <a:t>estructuras </a:t>
            </a:r>
            <a:r>
              <a:rPr lang="es-BO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están </a:t>
            </a:r>
            <a:r>
              <a:rPr lang="es-BO" sz="2600" dirty="0">
                <a:latin typeface="Arial" panose="020B0604020202020204" pitchFamily="34" charset="0"/>
                <a:cs typeface="Arial" panose="020B0604020202020204" pitchFamily="34" charset="0"/>
              </a:rPr>
              <a:t>compuestas por un grupo de </a:t>
            </a:r>
            <a:r>
              <a:rPr lang="es-BO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(</a:t>
            </a:r>
            <a:r>
              <a:rPr lang="es-BO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campos</a:t>
            </a:r>
            <a:r>
              <a:rPr lang="es-BO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s-BO" sz="2600" dirty="0">
                <a:latin typeface="Arial" panose="020B0604020202020204" pitchFamily="34" charset="0"/>
                <a:cs typeface="Arial" panose="020B0604020202020204" pitchFamily="34" charset="0"/>
              </a:rPr>
              <a:t>no necesariamente del mismo tipo, en las cuales, podemos almacenar diferente información (en cuanto a tipo), pero referente a un mismo tópico</a:t>
            </a:r>
            <a:r>
              <a:rPr lang="es-BO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s-B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Ejemplo: Capturar los datos de los alumnos de la materia programación II.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20" y="3968307"/>
            <a:ext cx="2889693" cy="2889693"/>
          </a:xfrm>
          <a:prstGeom prst="rect">
            <a:avLst/>
          </a:prstGeom>
        </p:spPr>
      </p:pic>
      <p:sp>
        <p:nvSpPr>
          <p:cNvPr id="10" name="Llamada con línea 2 9"/>
          <p:cNvSpPr/>
          <p:nvPr/>
        </p:nvSpPr>
        <p:spPr>
          <a:xfrm>
            <a:off x="5998634" y="4493623"/>
            <a:ext cx="1828800" cy="457200"/>
          </a:xfrm>
          <a:prstGeom prst="borderCallout2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rgbClr val="002060"/>
                </a:solidFill>
              </a:rPr>
              <a:t>Nombre</a:t>
            </a:r>
            <a:endParaRPr lang="es-419" dirty="0">
              <a:solidFill>
                <a:srgbClr val="002060"/>
              </a:solidFill>
            </a:endParaRPr>
          </a:p>
        </p:txBody>
      </p:sp>
      <p:sp>
        <p:nvSpPr>
          <p:cNvPr id="11" name="Llamada con línea 2 10"/>
          <p:cNvSpPr/>
          <p:nvPr/>
        </p:nvSpPr>
        <p:spPr>
          <a:xfrm>
            <a:off x="6260953" y="5199017"/>
            <a:ext cx="1828800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5357"/>
              <a:gd name="adj6" fmla="val -50238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rgbClr val="002060"/>
                </a:solidFill>
              </a:rPr>
              <a:t>Apellidos</a:t>
            </a:r>
            <a:endParaRPr lang="es-419" dirty="0">
              <a:solidFill>
                <a:srgbClr val="002060"/>
              </a:solidFill>
            </a:endParaRPr>
          </a:p>
        </p:txBody>
      </p:sp>
      <p:sp>
        <p:nvSpPr>
          <p:cNvPr id="12" name="Llamada con línea 2 11"/>
          <p:cNvSpPr/>
          <p:nvPr/>
        </p:nvSpPr>
        <p:spPr>
          <a:xfrm>
            <a:off x="6490669" y="5904411"/>
            <a:ext cx="1828800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2500"/>
              <a:gd name="adj6" fmla="val -50238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rgbClr val="002060"/>
                </a:solidFill>
              </a:rPr>
              <a:t>Edad</a:t>
            </a:r>
            <a:endParaRPr lang="es-419" dirty="0">
              <a:solidFill>
                <a:srgbClr val="002060"/>
              </a:solidFill>
            </a:endParaRPr>
          </a:p>
        </p:txBody>
      </p:sp>
      <p:sp>
        <p:nvSpPr>
          <p:cNvPr id="13" name="Llamada con línea 2 12"/>
          <p:cNvSpPr/>
          <p:nvPr/>
        </p:nvSpPr>
        <p:spPr>
          <a:xfrm flipH="1">
            <a:off x="913792" y="4477294"/>
            <a:ext cx="1892542" cy="457200"/>
          </a:xfrm>
          <a:prstGeom prst="borderCallout2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rgbClr val="002060"/>
                </a:solidFill>
              </a:rPr>
              <a:t>celular</a:t>
            </a:r>
            <a:endParaRPr lang="es-419" dirty="0">
              <a:solidFill>
                <a:srgbClr val="002060"/>
              </a:solidFill>
            </a:endParaRPr>
          </a:p>
        </p:txBody>
      </p:sp>
      <p:sp>
        <p:nvSpPr>
          <p:cNvPr id="14" name="Llamada con línea 2 13"/>
          <p:cNvSpPr/>
          <p:nvPr/>
        </p:nvSpPr>
        <p:spPr>
          <a:xfrm flipH="1">
            <a:off x="702638" y="5305152"/>
            <a:ext cx="1892542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8214"/>
              <a:gd name="adj6" fmla="val -47357"/>
            </a:avLst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chemeClr val="bg1"/>
                </a:solidFill>
              </a:rPr>
              <a:t>Color casa</a:t>
            </a:r>
            <a:endParaRPr lang="es-419" dirty="0">
              <a:solidFill>
                <a:schemeClr val="bg1"/>
              </a:solidFill>
            </a:endParaRPr>
          </a:p>
        </p:txBody>
      </p:sp>
      <p:sp>
        <p:nvSpPr>
          <p:cNvPr id="15" name="Llamada con línea 2 14"/>
          <p:cNvSpPr/>
          <p:nvPr/>
        </p:nvSpPr>
        <p:spPr>
          <a:xfrm flipH="1">
            <a:off x="702638" y="6059531"/>
            <a:ext cx="1892542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57"/>
              <a:gd name="adj6" fmla="val -46667"/>
            </a:avLst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chemeClr val="bg1"/>
                </a:solidFill>
              </a:rPr>
              <a:t>Tiene mascota</a:t>
            </a:r>
            <a:endParaRPr lang="es-41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56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40377"/>
          </a:xfrm>
        </p:spPr>
        <p:txBody>
          <a:bodyPr/>
          <a:lstStyle/>
          <a:p>
            <a:r>
              <a:rPr lang="es-419" dirty="0" smtClean="0"/>
              <a:t>Declaración de variables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598" y="1449977"/>
            <a:ext cx="7463247" cy="501613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Ejemplo. Podemos crear una estructura en la que almacenaremos los datos de los alumnos. Vamos a crear una declaración de estructura llamada alumno:</a:t>
            </a:r>
          </a:p>
          <a:p>
            <a:pPr marL="0" indent="0">
              <a:buNone/>
            </a:pPr>
            <a:r>
              <a:rPr lang="es-B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B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alumno{</a:t>
            </a:r>
          </a:p>
          <a:p>
            <a:pPr marL="0" indent="0">
              <a:buNone/>
            </a:pPr>
            <a:r>
              <a:rPr lang="es-B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B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B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nombre[30];</a:t>
            </a:r>
          </a:p>
          <a:p>
            <a:pPr marL="0" indent="0">
              <a:buNone/>
            </a:pPr>
            <a:r>
              <a:rPr lang="es-B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B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B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B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apellidos[40</a:t>
            </a:r>
            <a:r>
              <a:rPr lang="es-B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s-B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B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B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celular[15];</a:t>
            </a:r>
          </a:p>
          <a:p>
            <a:pPr marL="0" indent="0">
              <a:buNone/>
            </a:pPr>
            <a:r>
              <a:rPr lang="es-B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B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B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edad;</a:t>
            </a:r>
          </a:p>
          <a:p>
            <a:pPr marL="0" indent="0">
              <a:buNone/>
            </a:pPr>
            <a:r>
              <a:rPr lang="es-B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B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B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maria</a:t>
            </a:r>
            <a:r>
              <a:rPr lang="es-B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B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B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Una segunda forma una vez definido previamente la </a:t>
            </a:r>
            <a:r>
              <a:rPr lang="es-BO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estrcutura</a:t>
            </a:r>
            <a:r>
              <a:rPr lang="es-B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alumno se puede declarar mas variables de tipo alumno.</a:t>
            </a:r>
            <a:endParaRPr lang="es-B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B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alumno</a:t>
            </a:r>
            <a:r>
              <a:rPr lang="es-B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X1, juan={“JUAN”,”MIRANDA 	PEREZ”,”722-78777”,21};</a:t>
            </a: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26652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101" y="256903"/>
            <a:ext cx="6347713" cy="670560"/>
          </a:xfrm>
        </p:spPr>
        <p:txBody>
          <a:bodyPr>
            <a:normAutofit fontScale="90000"/>
          </a:bodyPr>
          <a:lstStyle/>
          <a:p>
            <a:r>
              <a:rPr lang="es-419" dirty="0" smtClean="0"/>
              <a:t>Asignación y Acceso a campos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598" y="1214845"/>
            <a:ext cx="7868195" cy="4976949"/>
          </a:xfrm>
        </p:spPr>
        <p:txBody>
          <a:bodyPr/>
          <a:lstStyle/>
          <a:p>
            <a:pPr marL="0" indent="0" algn="just">
              <a:buNone/>
            </a:pPr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>Para acceder a una estructura, o </a:t>
            </a:r>
            <a:r>
              <a:rPr lang="es-B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bien </a:t>
            </a:r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>a la información guardada en ella, podemos hacer uso </a:t>
            </a:r>
            <a:r>
              <a:rPr lang="es-B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 operador </a:t>
            </a:r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>punto </a:t>
            </a:r>
            <a:r>
              <a:rPr lang="es-B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(.), accediendo campo por campo.</a:t>
            </a:r>
          </a:p>
          <a:p>
            <a:pPr marL="0" indent="0" algn="just">
              <a:buNone/>
            </a:pPr>
            <a:r>
              <a:rPr lang="es-B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</a:p>
          <a:p>
            <a:pPr marL="0" indent="0">
              <a:buNone/>
            </a:pPr>
            <a:r>
              <a:rPr lang="es-B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	X1.edad = 23;</a:t>
            </a:r>
          </a:p>
          <a:p>
            <a:pPr marL="0" indent="0" algn="just">
              <a:buNone/>
            </a:pPr>
            <a:r>
              <a:rPr lang="es-B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También es posible copiar todos los datos de una variable estructura a otra.</a:t>
            </a:r>
          </a:p>
          <a:p>
            <a:pPr marL="0" indent="0" algn="just">
              <a:buNone/>
            </a:pPr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B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B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alumno </a:t>
            </a:r>
            <a:r>
              <a:rPr lang="es-BO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nuevo_alumno</a:t>
            </a:r>
            <a:r>
              <a:rPr lang="es-B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B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B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BO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nuevo_alumno</a:t>
            </a:r>
            <a:r>
              <a:rPr lang="es-B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B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juan;</a:t>
            </a:r>
          </a:p>
          <a:p>
            <a:pPr marL="0" indent="0">
              <a:buNone/>
            </a:pPr>
            <a:endParaRPr lang="es-B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B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s-BO" dirty="0"/>
          </a:p>
          <a:p>
            <a:endParaRPr lang="es-419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598" y="2952206"/>
            <a:ext cx="6347713" cy="670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8214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r>
              <a:rPr lang="es-419" dirty="0" err="1" smtClean="0"/>
              <a:t>Array</a:t>
            </a:r>
            <a:r>
              <a:rPr lang="es-419" dirty="0" smtClean="0"/>
              <a:t> de estructuras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598" y="1685110"/>
            <a:ext cx="7528561" cy="3958044"/>
          </a:xfrm>
        </p:spPr>
        <p:txBody>
          <a:bodyPr>
            <a:normAutofit/>
          </a:bodyPr>
          <a:lstStyle/>
          <a:p>
            <a:pPr algn="just"/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>Así como bien podemos crear un</a:t>
            </a:r>
            <a:r>
              <a:rPr lang="es-BO" sz="2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BO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s-BO" sz="2400" b="1" dirty="0">
                <a:latin typeface="Arial" panose="020B0604020202020204" pitchFamily="34" charset="0"/>
                <a:cs typeface="Arial" panose="020B0604020202020204" pitchFamily="34" charset="0"/>
              </a:rPr>
              <a:t> de cualquier tipo de dato estándar C++, </a:t>
            </a:r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>también podemos crear un </a:t>
            </a:r>
            <a:r>
              <a:rPr lang="es-BO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s-BO" sz="2400" b="1" dirty="0">
                <a:latin typeface="Arial" panose="020B0604020202020204" pitchFamily="34" charset="0"/>
                <a:cs typeface="Arial" panose="020B0604020202020204" pitchFamily="34" charset="0"/>
              </a:rPr>
              <a:t> de estructuras</a:t>
            </a:r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>, después de todo, recordemos que </a:t>
            </a:r>
            <a:r>
              <a:rPr lang="es-B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B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estructura</a:t>
            </a:r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> lo que hace es crear un </a:t>
            </a:r>
            <a:r>
              <a:rPr lang="es-BO" sz="2400" b="1" dirty="0">
                <a:latin typeface="Arial" panose="020B0604020202020204" pitchFamily="34" charset="0"/>
                <a:cs typeface="Arial" panose="020B0604020202020204" pitchFamily="34" charset="0"/>
              </a:rPr>
              <a:t>nuevo tipo de dato</a:t>
            </a:r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>Los </a:t>
            </a:r>
            <a:r>
              <a:rPr lang="es-BO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es-BO" sz="2400" b="1" dirty="0">
                <a:latin typeface="Arial" panose="020B0604020202020204" pitchFamily="34" charset="0"/>
                <a:cs typeface="Arial" panose="020B0604020202020204" pitchFamily="34" charset="0"/>
              </a:rPr>
              <a:t> de estructuras</a:t>
            </a:r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> son idóneos para registrar un archivo completo de </a:t>
            </a:r>
            <a:r>
              <a:rPr lang="es-B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empleados, </a:t>
            </a:r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>un archivo de inventario o cualquier otro dato que tome el formato de la </a:t>
            </a:r>
            <a:r>
              <a:rPr lang="es-BO" sz="2400" b="1" dirty="0">
                <a:latin typeface="Arial" panose="020B0604020202020204" pitchFamily="34" charset="0"/>
                <a:cs typeface="Arial" panose="020B0604020202020204" pitchFamily="34" charset="0"/>
              </a:rPr>
              <a:t>estructura</a:t>
            </a:r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endParaRPr lang="es-419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544285"/>
            <a:ext cx="7998824" cy="709749"/>
          </a:xfrm>
        </p:spPr>
        <p:txBody>
          <a:bodyPr>
            <a:normAutofit/>
          </a:bodyPr>
          <a:lstStyle/>
          <a:p>
            <a:r>
              <a:rPr lang="es-419" dirty="0" smtClean="0"/>
              <a:t>Declaración de </a:t>
            </a:r>
            <a:r>
              <a:rPr lang="es-419" dirty="0" err="1" smtClean="0"/>
              <a:t>array</a:t>
            </a:r>
            <a:r>
              <a:rPr lang="es-419" dirty="0" smtClean="0"/>
              <a:t> de estructuras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599" y="1337251"/>
            <a:ext cx="7750630" cy="2704011"/>
          </a:xfrm>
        </p:spPr>
        <p:txBody>
          <a:bodyPr/>
          <a:lstStyle/>
          <a:p>
            <a:pPr marL="0" indent="0" algn="just">
              <a:buNone/>
            </a:pPr>
            <a:r>
              <a:rPr lang="es-B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 posible declarar </a:t>
            </a:r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>un </a:t>
            </a:r>
            <a:r>
              <a:rPr lang="es-BO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s-BO" sz="2400" b="1" dirty="0">
                <a:latin typeface="Arial" panose="020B0604020202020204" pitchFamily="34" charset="0"/>
                <a:cs typeface="Arial" panose="020B0604020202020204" pitchFamily="34" charset="0"/>
              </a:rPr>
              <a:t> de esa estructura</a:t>
            </a:r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> en cualquier parte del programa</a:t>
            </a:r>
            <a:endParaRPr lang="es-419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419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Ejemplo:</a:t>
            </a:r>
            <a:r>
              <a:rPr lang="es-419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alumnos </a:t>
            </a:r>
            <a:r>
              <a:rPr lang="es-419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programacionII</a:t>
            </a:r>
            <a:r>
              <a:rPr lang="es-419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indent="0" algn="just">
              <a:buNone/>
            </a:pPr>
            <a:r>
              <a:rPr lang="es-B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Ahora </a:t>
            </a:r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>tenemos un </a:t>
            </a:r>
            <a:r>
              <a:rPr lang="es-BO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> que contiene tres elementos, y cada elemento, contiene dentro de sí todos los datos con los cuales ha sido declarada la </a:t>
            </a:r>
            <a:r>
              <a:rPr lang="es-B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estructura</a:t>
            </a:r>
            <a:endParaRPr lang="es-419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358913" y="4675092"/>
            <a:ext cx="2220685" cy="16067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41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ombre</a:t>
            </a:r>
          </a:p>
          <a:p>
            <a:pPr algn="ctr"/>
            <a:r>
              <a:rPr lang="es-419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41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pellidos</a:t>
            </a:r>
          </a:p>
          <a:p>
            <a:pPr algn="ctr"/>
            <a:r>
              <a:rPr lang="es-419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41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</a:t>
            </a:r>
          </a:p>
          <a:p>
            <a:pPr algn="ctr"/>
            <a:r>
              <a:rPr lang="es-419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41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elular</a:t>
            </a:r>
            <a:endParaRPr lang="es-419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79598" y="4675092"/>
            <a:ext cx="2220685" cy="16067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41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ombre</a:t>
            </a:r>
          </a:p>
          <a:p>
            <a:pPr algn="ctr"/>
            <a:r>
              <a:rPr lang="es-419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41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pellidos</a:t>
            </a:r>
          </a:p>
          <a:p>
            <a:pPr algn="ctr"/>
            <a:r>
              <a:rPr lang="es-419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41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</a:t>
            </a:r>
          </a:p>
          <a:p>
            <a:pPr algn="ctr"/>
            <a:r>
              <a:rPr lang="es-419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41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elular</a:t>
            </a:r>
            <a:endParaRPr lang="es-419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800283" y="4675091"/>
            <a:ext cx="2220685" cy="16067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41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ombre</a:t>
            </a:r>
          </a:p>
          <a:p>
            <a:pPr algn="ctr"/>
            <a:r>
              <a:rPr lang="es-419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41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pellidos</a:t>
            </a:r>
          </a:p>
          <a:p>
            <a:pPr algn="ctr"/>
            <a:r>
              <a:rPr lang="es-419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41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</a:t>
            </a:r>
          </a:p>
          <a:p>
            <a:pPr algn="ctr"/>
            <a:r>
              <a:rPr lang="es-419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41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elular</a:t>
            </a:r>
            <a:endParaRPr lang="es-419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332412" y="4158122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programacionII</a:t>
            </a:r>
            <a:endParaRPr lang="es-419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2299488" y="6281822"/>
            <a:ext cx="4049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s-419" sz="2800" b="1" dirty="0"/>
          </a:p>
        </p:txBody>
      </p:sp>
      <p:sp>
        <p:nvSpPr>
          <p:cNvPr id="9" name="Rectángulo 8"/>
          <p:cNvSpPr/>
          <p:nvPr/>
        </p:nvSpPr>
        <p:spPr>
          <a:xfrm>
            <a:off x="4484914" y="6256403"/>
            <a:ext cx="4049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s-419" sz="2800" b="1" dirty="0"/>
          </a:p>
        </p:txBody>
      </p:sp>
      <p:sp>
        <p:nvSpPr>
          <p:cNvPr id="10" name="Rectángulo 9"/>
          <p:cNvSpPr/>
          <p:nvPr/>
        </p:nvSpPr>
        <p:spPr>
          <a:xfrm>
            <a:off x="6670340" y="6256403"/>
            <a:ext cx="4049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s-419" sz="2800" b="1" dirty="0"/>
          </a:p>
        </p:txBody>
      </p:sp>
    </p:spTree>
    <p:extLst>
      <p:ext uri="{BB962C8B-B14F-4D97-AF65-F5344CB8AC3E}">
        <p14:creationId xmlns:p14="http://schemas.microsoft.com/office/powerpoint/2010/main" val="19346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8" y="400594"/>
            <a:ext cx="6347713" cy="670560"/>
          </a:xfrm>
        </p:spPr>
        <p:txBody>
          <a:bodyPr>
            <a:normAutofit fontScale="90000"/>
          </a:bodyPr>
          <a:lstStyle/>
          <a:p>
            <a:r>
              <a:rPr lang="es-419" dirty="0" smtClean="0"/>
              <a:t>Asignación y Acceso a campos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598" y="1214845"/>
            <a:ext cx="7868195" cy="4976949"/>
          </a:xfrm>
        </p:spPr>
        <p:txBody>
          <a:bodyPr/>
          <a:lstStyle/>
          <a:p>
            <a:pPr marL="0" indent="0" algn="just">
              <a:buNone/>
            </a:pPr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>Para acceder a </a:t>
            </a:r>
            <a:r>
              <a:rPr lang="es-B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BO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s-B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estructuras</a:t>
            </a:r>
            <a:r>
              <a:rPr lang="es-B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s-B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bien </a:t>
            </a:r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>a la información guardada en ella, podemos hacer uso </a:t>
            </a:r>
            <a:r>
              <a:rPr lang="es-B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 los operador corchetes ([ ]) y luego el punto (.), para indicar </a:t>
            </a:r>
            <a:r>
              <a:rPr lang="es-BO" sz="2400" smtClean="0">
                <a:latin typeface="Arial" panose="020B0604020202020204" pitchFamily="34" charset="0"/>
                <a:cs typeface="Arial" panose="020B0604020202020204" pitchFamily="34" charset="0"/>
              </a:rPr>
              <a:t>el campo.</a:t>
            </a:r>
            <a:endParaRPr lang="es-B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B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</a:p>
          <a:p>
            <a:pPr marL="0" indent="0">
              <a:buNone/>
            </a:pPr>
            <a:r>
              <a:rPr lang="es-B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	X1[5].edad = 20;</a:t>
            </a:r>
          </a:p>
          <a:p>
            <a:pPr marL="0" indent="0">
              <a:buNone/>
            </a:pPr>
            <a:endParaRPr lang="es-B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B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s-BO" dirty="0"/>
          </a:p>
          <a:p>
            <a:endParaRPr lang="es-419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598" y="2952206"/>
            <a:ext cx="6347713" cy="670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0907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887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100</TotalTime>
  <Words>209</Words>
  <Application>Microsoft Office PowerPoint</Application>
  <PresentationFormat>Presentación en pantalla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Wingdings</vt:lpstr>
      <vt:lpstr>infor</vt:lpstr>
      <vt:lpstr>Estructuras en C++</vt:lpstr>
      <vt:lpstr>Estructuras</vt:lpstr>
      <vt:lpstr>Declaración de variables</vt:lpstr>
      <vt:lpstr>Asignación y Acceso a campos</vt:lpstr>
      <vt:lpstr>Array de estructuras</vt:lpstr>
      <vt:lpstr>Declaración de array de estructuras</vt:lpstr>
      <vt:lpstr>Asignación y Acceso a campos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en C++</dc:title>
  <dc:creator>Usuario de Windows</dc:creator>
  <cp:lastModifiedBy>Usuario de Windows</cp:lastModifiedBy>
  <cp:revision>11</cp:revision>
  <dcterms:created xsi:type="dcterms:W3CDTF">2019-07-15T09:23:31Z</dcterms:created>
  <dcterms:modified xsi:type="dcterms:W3CDTF">2019-07-15T11:04:12Z</dcterms:modified>
</cp:coreProperties>
</file>